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414" r:id="rId3"/>
    <p:sldId id="415" r:id="rId4"/>
    <p:sldId id="423" r:id="rId5"/>
    <p:sldId id="421" r:id="rId6"/>
    <p:sldId id="422" r:id="rId7"/>
    <p:sldId id="416" r:id="rId8"/>
    <p:sldId id="417" r:id="rId9"/>
    <p:sldId id="419" r:id="rId10"/>
    <p:sldId id="418" r:id="rId11"/>
    <p:sldId id="424" r:id="rId12"/>
    <p:sldId id="425" r:id="rId13"/>
    <p:sldId id="426" r:id="rId14"/>
    <p:sldId id="427" r:id="rId15"/>
    <p:sldId id="428" r:id="rId16"/>
    <p:sldId id="429" r:id="rId17"/>
    <p:sldId id="430" r:id="rId18"/>
    <p:sldId id="431" r:id="rId19"/>
    <p:sldId id="420" r:id="rId20"/>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14" autoAdjust="0"/>
    <p:restoredTop sz="94660"/>
  </p:normalViewPr>
  <p:slideViewPr>
    <p:cSldViewPr>
      <p:cViewPr varScale="1">
        <p:scale>
          <a:sx n="101" d="100"/>
          <a:sy n="101" d="100"/>
        </p:scale>
        <p:origin x="125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D54652-42A8-48BA-9719-F2E0E1686A7D}" type="datetimeFigureOut">
              <a:rPr lang="en-AU" smtClean="0"/>
              <a:t>1/02/2020</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B11CD8-EE71-413A-ABC5-CE020BC24978}" type="slidenum">
              <a:rPr lang="en-AU" smtClean="0"/>
              <a:t>‹#›</a:t>
            </a:fld>
            <a:endParaRPr lang="en-AU"/>
          </a:p>
        </p:txBody>
      </p:sp>
    </p:spTree>
    <p:extLst>
      <p:ext uri="{BB962C8B-B14F-4D97-AF65-F5344CB8AC3E}">
        <p14:creationId xmlns:p14="http://schemas.microsoft.com/office/powerpoint/2010/main" val="416157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 greater than Jonah and Solomon is here</a:t>
            </a:r>
          </a:p>
        </p:txBody>
      </p:sp>
      <p:sp>
        <p:nvSpPr>
          <p:cNvPr id="4" name="Slide Number Placeholder 3"/>
          <p:cNvSpPr>
            <a:spLocks noGrp="1"/>
          </p:cNvSpPr>
          <p:nvPr>
            <p:ph type="sldNum" sz="quarter" idx="5"/>
          </p:nvPr>
        </p:nvSpPr>
        <p:spPr/>
        <p:txBody>
          <a:bodyPr/>
          <a:lstStyle/>
          <a:p>
            <a:fld id="{43B11CD8-EE71-413A-ABC5-CE020BC24978}" type="slidenum">
              <a:rPr lang="en-AU" smtClean="0"/>
              <a:t>8</a:t>
            </a:fld>
            <a:endParaRPr lang="en-AU"/>
          </a:p>
        </p:txBody>
      </p:sp>
    </p:spTree>
    <p:extLst>
      <p:ext uri="{BB962C8B-B14F-4D97-AF65-F5344CB8AC3E}">
        <p14:creationId xmlns:p14="http://schemas.microsoft.com/office/powerpoint/2010/main" val="247250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Joined Evangel in 2010</a:t>
            </a:r>
          </a:p>
          <a:p>
            <a:r>
              <a:rPr lang="en-AU" dirty="0"/>
              <a:t>We don’t immediately prefer the new</a:t>
            </a:r>
          </a:p>
        </p:txBody>
      </p:sp>
      <p:sp>
        <p:nvSpPr>
          <p:cNvPr id="4" name="Slide Number Placeholder 3"/>
          <p:cNvSpPr>
            <a:spLocks noGrp="1"/>
          </p:cNvSpPr>
          <p:nvPr>
            <p:ph type="sldNum" sz="quarter" idx="5"/>
          </p:nvPr>
        </p:nvSpPr>
        <p:spPr/>
        <p:txBody>
          <a:bodyPr/>
          <a:lstStyle/>
          <a:p>
            <a:fld id="{43B11CD8-EE71-413A-ABC5-CE020BC24978}" type="slidenum">
              <a:rPr lang="en-AU" smtClean="0"/>
              <a:t>10</a:t>
            </a:fld>
            <a:endParaRPr lang="en-AU"/>
          </a:p>
        </p:txBody>
      </p:sp>
    </p:spTree>
    <p:extLst>
      <p:ext uri="{BB962C8B-B14F-4D97-AF65-F5344CB8AC3E}">
        <p14:creationId xmlns:p14="http://schemas.microsoft.com/office/powerpoint/2010/main" val="2759431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 New Decade</a:t>
            </a:r>
            <a:br>
              <a:rPr lang="en-AU" dirty="0"/>
            </a:br>
            <a:r>
              <a:rPr lang="en-AU" dirty="0"/>
              <a:t>A New Thing</a:t>
            </a:r>
            <a:endParaRPr lang="en-US" dirty="0"/>
          </a:p>
        </p:txBody>
      </p:sp>
      <p:sp>
        <p:nvSpPr>
          <p:cNvPr id="3" name="Text Placeholder 2"/>
          <p:cNvSpPr>
            <a:spLocks noGrp="1"/>
          </p:cNvSpPr>
          <p:nvPr>
            <p:ph type="body" sz="quarter" idx="10"/>
          </p:nvPr>
        </p:nvSpPr>
        <p:spPr/>
        <p:txBody>
          <a:bodyPr/>
          <a:lstStyle/>
          <a:p>
            <a:r>
              <a:rPr lang="en-US" dirty="0"/>
              <a:t>Ludwig</a:t>
            </a:r>
          </a:p>
        </p:txBody>
      </p:sp>
      <p:sp>
        <p:nvSpPr>
          <p:cNvPr id="4" name="Text Placeholder 3"/>
          <p:cNvSpPr>
            <a:spLocks noGrp="1"/>
          </p:cNvSpPr>
          <p:nvPr>
            <p:ph type="body" sz="quarter" idx="12"/>
          </p:nvPr>
        </p:nvSpPr>
        <p:spPr/>
        <p:txBody>
          <a:bodyPr/>
          <a:lstStyle/>
          <a:p>
            <a:r>
              <a:rPr lang="en-US" dirty="0"/>
              <a:t>02/02/19</a:t>
            </a:r>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1B1C0-5836-4F7E-B5D0-BDFE6DD179C5}"/>
              </a:ext>
            </a:extLst>
          </p:cNvPr>
          <p:cNvSpPr>
            <a:spLocks noGrp="1"/>
          </p:cNvSpPr>
          <p:nvPr>
            <p:ph type="title"/>
          </p:nvPr>
        </p:nvSpPr>
        <p:spPr/>
        <p:txBody>
          <a:bodyPr/>
          <a:lstStyle/>
          <a:p>
            <a:r>
              <a:rPr lang="en-AU" dirty="0"/>
              <a:t>Hebrew Year</a:t>
            </a:r>
          </a:p>
        </p:txBody>
      </p:sp>
      <p:sp>
        <p:nvSpPr>
          <p:cNvPr id="3" name="Content Placeholder 2">
            <a:extLst>
              <a:ext uri="{FF2B5EF4-FFF2-40B4-BE49-F238E27FC236}">
                <a16:creationId xmlns:a16="http://schemas.microsoft.com/office/drawing/2014/main" id="{351E1B10-7EA5-4B1E-BD44-DD363BD2C767}"/>
              </a:ext>
            </a:extLst>
          </p:cNvPr>
          <p:cNvSpPr>
            <a:spLocks noGrp="1"/>
          </p:cNvSpPr>
          <p:nvPr>
            <p:ph idx="1"/>
          </p:nvPr>
        </p:nvSpPr>
        <p:spPr/>
        <p:txBody>
          <a:bodyPr>
            <a:normAutofit/>
          </a:bodyPr>
          <a:lstStyle/>
          <a:p>
            <a:pPr marL="0" indent="0" algn="ctr">
              <a:buNone/>
            </a:pPr>
            <a:r>
              <a:rPr lang="en-AU" sz="3600" dirty="0"/>
              <a:t>It began on 29</a:t>
            </a:r>
            <a:r>
              <a:rPr lang="en-AU" sz="3600" baseline="30000" dirty="0"/>
              <a:t>th</a:t>
            </a:r>
            <a:r>
              <a:rPr lang="en-AU" sz="3600" dirty="0"/>
              <a:t> September</a:t>
            </a:r>
          </a:p>
          <a:p>
            <a:pPr marL="0" indent="0" algn="ctr">
              <a:buNone/>
            </a:pPr>
            <a:r>
              <a:rPr lang="en-AU" sz="9600" dirty="0"/>
              <a:t>57</a:t>
            </a:r>
            <a:r>
              <a:rPr lang="en-AU" sz="9600" b="1" u="sng" dirty="0"/>
              <a:t>80</a:t>
            </a:r>
          </a:p>
          <a:p>
            <a:pPr marL="0" indent="0" algn="ctr">
              <a:buNone/>
            </a:pPr>
            <a:endParaRPr lang="en-AU" sz="9600" b="1" u="sng" dirty="0"/>
          </a:p>
        </p:txBody>
      </p:sp>
      <p:sp>
        <p:nvSpPr>
          <p:cNvPr id="6" name="Freeform: Shape 5">
            <a:extLst>
              <a:ext uri="{FF2B5EF4-FFF2-40B4-BE49-F238E27FC236}">
                <a16:creationId xmlns:a16="http://schemas.microsoft.com/office/drawing/2014/main" id="{27D4E261-40F6-427C-AF0F-2C0D2E199B43}"/>
              </a:ext>
            </a:extLst>
          </p:cNvPr>
          <p:cNvSpPr/>
          <p:nvPr/>
        </p:nvSpPr>
        <p:spPr>
          <a:xfrm>
            <a:off x="4860032" y="3645024"/>
            <a:ext cx="1008112" cy="1512168"/>
          </a:xfrm>
          <a:custGeom>
            <a:avLst/>
            <a:gdLst/>
            <a:ahLst/>
            <a:cxnLst/>
            <a:rect l="l" t="t" r="r" b="b"/>
            <a:pathLst>
              <a:path w="1412121" h="2912980">
                <a:moveTo>
                  <a:pt x="245350" y="1657"/>
                </a:moveTo>
                <a:cubicBezTo>
                  <a:pt x="269396" y="6758"/>
                  <a:pt x="293442" y="15137"/>
                  <a:pt x="317488" y="26796"/>
                </a:cubicBezTo>
                <a:cubicBezTo>
                  <a:pt x="341533" y="38455"/>
                  <a:pt x="365579" y="49020"/>
                  <a:pt x="389625" y="58493"/>
                </a:cubicBezTo>
                <a:cubicBezTo>
                  <a:pt x="411576" y="67692"/>
                  <a:pt x="434347" y="76618"/>
                  <a:pt x="457937" y="85271"/>
                </a:cubicBezTo>
                <a:cubicBezTo>
                  <a:pt x="481528" y="93924"/>
                  <a:pt x="505391" y="99571"/>
                  <a:pt x="529528" y="102213"/>
                </a:cubicBezTo>
                <a:cubicBezTo>
                  <a:pt x="667328" y="118152"/>
                  <a:pt x="797155" y="152946"/>
                  <a:pt x="919010" y="206593"/>
                </a:cubicBezTo>
                <a:cubicBezTo>
                  <a:pt x="1040864" y="260241"/>
                  <a:pt x="1141135" y="342034"/>
                  <a:pt x="1219822" y="451971"/>
                </a:cubicBezTo>
                <a:cubicBezTo>
                  <a:pt x="1263236" y="514818"/>
                  <a:pt x="1295459" y="581490"/>
                  <a:pt x="1316492" y="651988"/>
                </a:cubicBezTo>
                <a:cubicBezTo>
                  <a:pt x="1337525" y="722486"/>
                  <a:pt x="1348999" y="800089"/>
                  <a:pt x="1350913" y="884796"/>
                </a:cubicBezTo>
                <a:cubicBezTo>
                  <a:pt x="1353919" y="958937"/>
                  <a:pt x="1359930" y="1032532"/>
                  <a:pt x="1368948" y="1105581"/>
                </a:cubicBezTo>
                <a:cubicBezTo>
                  <a:pt x="1377965" y="1178629"/>
                  <a:pt x="1385069" y="1252224"/>
                  <a:pt x="1390261" y="1326365"/>
                </a:cubicBezTo>
                <a:cubicBezTo>
                  <a:pt x="1392174" y="1374457"/>
                  <a:pt x="1392720" y="1422549"/>
                  <a:pt x="1391900" y="1470640"/>
                </a:cubicBezTo>
                <a:cubicBezTo>
                  <a:pt x="1391081" y="1518732"/>
                  <a:pt x="1390534" y="1566824"/>
                  <a:pt x="1390261" y="1614916"/>
                </a:cubicBezTo>
                <a:cubicBezTo>
                  <a:pt x="1399733" y="1794258"/>
                  <a:pt x="1407020" y="1973327"/>
                  <a:pt x="1412121" y="2152122"/>
                </a:cubicBezTo>
                <a:cubicBezTo>
                  <a:pt x="1412121" y="2187827"/>
                  <a:pt x="1407749" y="2221345"/>
                  <a:pt x="1399005" y="2252678"/>
                </a:cubicBezTo>
                <a:cubicBezTo>
                  <a:pt x="1364119" y="2344671"/>
                  <a:pt x="1328968" y="2437211"/>
                  <a:pt x="1293552" y="2530298"/>
                </a:cubicBezTo>
                <a:cubicBezTo>
                  <a:pt x="1258137" y="2623385"/>
                  <a:pt x="1221915" y="2715925"/>
                  <a:pt x="1184887" y="2807919"/>
                </a:cubicBezTo>
                <a:cubicBezTo>
                  <a:pt x="1171150" y="2844079"/>
                  <a:pt x="1149498" y="2867942"/>
                  <a:pt x="1119932" y="2879510"/>
                </a:cubicBezTo>
                <a:cubicBezTo>
                  <a:pt x="1090365" y="2891077"/>
                  <a:pt x="1056704" y="2896360"/>
                  <a:pt x="1018950" y="2895358"/>
                </a:cubicBezTo>
                <a:cubicBezTo>
                  <a:pt x="883625" y="2894265"/>
                  <a:pt x="747981" y="2893172"/>
                  <a:pt x="612019" y="2892079"/>
                </a:cubicBezTo>
                <a:cubicBezTo>
                  <a:pt x="476058" y="2890986"/>
                  <a:pt x="339261" y="2896451"/>
                  <a:pt x="201630" y="2908474"/>
                </a:cubicBezTo>
                <a:cubicBezTo>
                  <a:pt x="104080" y="2919040"/>
                  <a:pt x="42326" y="2911024"/>
                  <a:pt x="16368" y="2884428"/>
                </a:cubicBezTo>
                <a:cubicBezTo>
                  <a:pt x="-9591" y="2857832"/>
                  <a:pt x="-4672" y="2801725"/>
                  <a:pt x="31123" y="2716107"/>
                </a:cubicBezTo>
                <a:cubicBezTo>
                  <a:pt x="63184" y="2640417"/>
                  <a:pt x="100710" y="2565547"/>
                  <a:pt x="143701" y="2491497"/>
                </a:cubicBezTo>
                <a:cubicBezTo>
                  <a:pt x="186693" y="2417446"/>
                  <a:pt x="226405" y="2339297"/>
                  <a:pt x="262838" y="2257050"/>
                </a:cubicBezTo>
                <a:cubicBezTo>
                  <a:pt x="276045" y="2224078"/>
                  <a:pt x="296629" y="2198210"/>
                  <a:pt x="324592" y="2179447"/>
                </a:cubicBezTo>
                <a:cubicBezTo>
                  <a:pt x="352554" y="2160684"/>
                  <a:pt x="387348" y="2150118"/>
                  <a:pt x="428973" y="2147750"/>
                </a:cubicBezTo>
                <a:cubicBezTo>
                  <a:pt x="531718" y="2143849"/>
                  <a:pt x="634445" y="2141854"/>
                  <a:pt x="737153" y="2141763"/>
                </a:cubicBezTo>
                <a:cubicBezTo>
                  <a:pt x="839862" y="2141672"/>
                  <a:pt x="942528" y="2140765"/>
                  <a:pt x="1045151" y="2139041"/>
                </a:cubicBezTo>
                <a:cubicBezTo>
                  <a:pt x="1142675" y="2141321"/>
                  <a:pt x="1206357" y="2126965"/>
                  <a:pt x="1236197" y="2095972"/>
                </a:cubicBezTo>
                <a:cubicBezTo>
                  <a:pt x="1266037" y="2064979"/>
                  <a:pt x="1279501" y="1990609"/>
                  <a:pt x="1276590" y="1872862"/>
                </a:cubicBezTo>
                <a:cubicBezTo>
                  <a:pt x="1277499" y="1736511"/>
                  <a:pt x="1259304" y="1610271"/>
                  <a:pt x="1222005" y="1494140"/>
                </a:cubicBezTo>
                <a:cubicBezTo>
                  <a:pt x="1184705" y="1378009"/>
                  <a:pt x="1122843" y="1263791"/>
                  <a:pt x="1036417" y="1151486"/>
                </a:cubicBezTo>
                <a:cubicBezTo>
                  <a:pt x="998120" y="1103121"/>
                  <a:pt x="949170" y="1059948"/>
                  <a:pt x="889567" y="1021967"/>
                </a:cubicBezTo>
                <a:cubicBezTo>
                  <a:pt x="829964" y="983985"/>
                  <a:pt x="766787" y="952835"/>
                  <a:pt x="700035" y="928516"/>
                </a:cubicBezTo>
                <a:cubicBezTo>
                  <a:pt x="682456" y="920136"/>
                  <a:pt x="664058" y="913942"/>
                  <a:pt x="644839" y="909935"/>
                </a:cubicBezTo>
                <a:cubicBezTo>
                  <a:pt x="625621" y="905927"/>
                  <a:pt x="606129" y="901919"/>
                  <a:pt x="586364" y="897912"/>
                </a:cubicBezTo>
                <a:cubicBezTo>
                  <a:pt x="544193" y="887529"/>
                  <a:pt x="506120" y="890807"/>
                  <a:pt x="472146" y="907749"/>
                </a:cubicBezTo>
                <a:cubicBezTo>
                  <a:pt x="438172" y="924690"/>
                  <a:pt x="412123" y="952015"/>
                  <a:pt x="393997" y="989723"/>
                </a:cubicBezTo>
                <a:cubicBezTo>
                  <a:pt x="372410" y="1033716"/>
                  <a:pt x="368585" y="1072518"/>
                  <a:pt x="382521" y="1106127"/>
                </a:cubicBezTo>
                <a:cubicBezTo>
                  <a:pt x="396456" y="1139737"/>
                  <a:pt x="426514" y="1166515"/>
                  <a:pt x="472693" y="1186462"/>
                </a:cubicBezTo>
                <a:cubicBezTo>
                  <a:pt x="513680" y="1202584"/>
                  <a:pt x="558493" y="1222804"/>
                  <a:pt x="607131" y="1247123"/>
                </a:cubicBezTo>
                <a:cubicBezTo>
                  <a:pt x="655769" y="1271442"/>
                  <a:pt x="698396" y="1294942"/>
                  <a:pt x="735011" y="1317621"/>
                </a:cubicBezTo>
                <a:cubicBezTo>
                  <a:pt x="782456" y="1348681"/>
                  <a:pt x="808868" y="1386025"/>
                  <a:pt x="814245" y="1429653"/>
                </a:cubicBezTo>
                <a:cubicBezTo>
                  <a:pt x="819623" y="1473282"/>
                  <a:pt x="820901" y="1520463"/>
                  <a:pt x="818079" y="1571196"/>
                </a:cubicBezTo>
                <a:cubicBezTo>
                  <a:pt x="817896" y="1602346"/>
                  <a:pt x="813889" y="1636229"/>
                  <a:pt x="806056" y="1672844"/>
                </a:cubicBezTo>
                <a:cubicBezTo>
                  <a:pt x="798223" y="1709460"/>
                  <a:pt x="787657" y="1745529"/>
                  <a:pt x="774359" y="1781051"/>
                </a:cubicBezTo>
                <a:cubicBezTo>
                  <a:pt x="761789" y="1820581"/>
                  <a:pt x="744302" y="1851913"/>
                  <a:pt x="721895" y="1875048"/>
                </a:cubicBezTo>
                <a:cubicBezTo>
                  <a:pt x="699489" y="1898183"/>
                  <a:pt x="668885" y="1912028"/>
                  <a:pt x="630084" y="1916582"/>
                </a:cubicBezTo>
                <a:cubicBezTo>
                  <a:pt x="530986" y="1922502"/>
                  <a:pt x="450468" y="1929242"/>
                  <a:pt x="388532" y="1936802"/>
                </a:cubicBezTo>
                <a:cubicBezTo>
                  <a:pt x="326596" y="1944362"/>
                  <a:pt x="261380" y="1969683"/>
                  <a:pt x="192886" y="2012765"/>
                </a:cubicBezTo>
                <a:cubicBezTo>
                  <a:pt x="176856" y="2019569"/>
                  <a:pt x="159732" y="2024467"/>
                  <a:pt x="141515" y="2027461"/>
                </a:cubicBezTo>
                <a:cubicBezTo>
                  <a:pt x="123299" y="2030455"/>
                  <a:pt x="108361" y="2029910"/>
                  <a:pt x="96703" y="2025828"/>
                </a:cubicBezTo>
                <a:cubicBezTo>
                  <a:pt x="78395" y="2012282"/>
                  <a:pt x="71291" y="1996814"/>
                  <a:pt x="75389" y="1979422"/>
                </a:cubicBezTo>
                <a:cubicBezTo>
                  <a:pt x="79488" y="1962031"/>
                  <a:pt x="86593" y="1945456"/>
                  <a:pt x="96703" y="1929698"/>
                </a:cubicBezTo>
                <a:cubicBezTo>
                  <a:pt x="105811" y="1910206"/>
                  <a:pt x="117105" y="1892354"/>
                  <a:pt x="130586" y="1876141"/>
                </a:cubicBezTo>
                <a:cubicBezTo>
                  <a:pt x="144066" y="1859929"/>
                  <a:pt x="157546" y="1844262"/>
                  <a:pt x="171026" y="1829143"/>
                </a:cubicBezTo>
                <a:cubicBezTo>
                  <a:pt x="197440" y="1802546"/>
                  <a:pt x="213471" y="1779229"/>
                  <a:pt x="219118" y="1759191"/>
                </a:cubicBezTo>
                <a:cubicBezTo>
                  <a:pt x="224765" y="1739153"/>
                  <a:pt x="218936" y="1711464"/>
                  <a:pt x="201630" y="1676123"/>
                </a:cubicBezTo>
                <a:cubicBezTo>
                  <a:pt x="169296" y="1604441"/>
                  <a:pt x="148711" y="1532486"/>
                  <a:pt x="139876" y="1460257"/>
                </a:cubicBezTo>
                <a:cubicBezTo>
                  <a:pt x="131041" y="1388028"/>
                  <a:pt x="131223" y="1312794"/>
                  <a:pt x="140422" y="1234554"/>
                </a:cubicBezTo>
                <a:cubicBezTo>
                  <a:pt x="145523" y="1203950"/>
                  <a:pt x="157182" y="1173346"/>
                  <a:pt x="175398" y="1142742"/>
                </a:cubicBezTo>
                <a:cubicBezTo>
                  <a:pt x="203725" y="1093558"/>
                  <a:pt x="227953" y="1040001"/>
                  <a:pt x="248082" y="982072"/>
                </a:cubicBezTo>
                <a:cubicBezTo>
                  <a:pt x="268212" y="924144"/>
                  <a:pt x="271673" y="881517"/>
                  <a:pt x="258466" y="854192"/>
                </a:cubicBezTo>
                <a:cubicBezTo>
                  <a:pt x="250359" y="842989"/>
                  <a:pt x="235968" y="831512"/>
                  <a:pt x="215293" y="819763"/>
                </a:cubicBezTo>
                <a:cubicBezTo>
                  <a:pt x="194617" y="808013"/>
                  <a:pt x="176947" y="797630"/>
                  <a:pt x="162282" y="788612"/>
                </a:cubicBezTo>
                <a:cubicBezTo>
                  <a:pt x="146252" y="776590"/>
                  <a:pt x="131314" y="759102"/>
                  <a:pt x="117470" y="736149"/>
                </a:cubicBezTo>
                <a:cubicBezTo>
                  <a:pt x="103625" y="713196"/>
                  <a:pt x="95245" y="691336"/>
                  <a:pt x="92331" y="670569"/>
                </a:cubicBezTo>
                <a:cubicBezTo>
                  <a:pt x="81219" y="573748"/>
                  <a:pt x="77211" y="475561"/>
                  <a:pt x="80308" y="376007"/>
                </a:cubicBezTo>
                <a:cubicBezTo>
                  <a:pt x="83405" y="276454"/>
                  <a:pt x="94699" y="179360"/>
                  <a:pt x="114191" y="84725"/>
                </a:cubicBezTo>
                <a:cubicBezTo>
                  <a:pt x="121842" y="52026"/>
                  <a:pt x="138236" y="28891"/>
                  <a:pt x="163375" y="15320"/>
                </a:cubicBezTo>
                <a:cubicBezTo>
                  <a:pt x="188514" y="1748"/>
                  <a:pt x="215839" y="-2806"/>
                  <a:pt x="245350" y="1657"/>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a:extLst>
              <a:ext uri="{FF2B5EF4-FFF2-40B4-BE49-F238E27FC236}">
                <a16:creationId xmlns:a16="http://schemas.microsoft.com/office/drawing/2014/main" id="{37A49691-1453-4F67-A2E6-D7228809EB17}"/>
              </a:ext>
            </a:extLst>
          </p:cNvPr>
          <p:cNvSpPr txBox="1"/>
          <p:nvPr/>
        </p:nvSpPr>
        <p:spPr>
          <a:xfrm>
            <a:off x="6925523" y="5242847"/>
            <a:ext cx="1470274" cy="584775"/>
          </a:xfrm>
          <a:prstGeom prst="rect">
            <a:avLst/>
          </a:prstGeom>
          <a:noFill/>
        </p:spPr>
        <p:txBody>
          <a:bodyPr wrap="none" rtlCol="0">
            <a:spAutoFit/>
          </a:bodyPr>
          <a:lstStyle/>
          <a:p>
            <a:r>
              <a:rPr lang="en-AU" sz="3200" b="1" dirty="0">
                <a:solidFill>
                  <a:srgbClr val="002060"/>
                </a:solidFill>
                <a:latin typeface="Century Gothic" panose="020B0502020202020204" pitchFamily="34" charset="0"/>
              </a:rPr>
              <a:t>Mouth</a:t>
            </a:r>
          </a:p>
        </p:txBody>
      </p:sp>
      <p:sp>
        <p:nvSpPr>
          <p:cNvPr id="9" name="TextBox 8">
            <a:extLst>
              <a:ext uri="{FF2B5EF4-FFF2-40B4-BE49-F238E27FC236}">
                <a16:creationId xmlns:a16="http://schemas.microsoft.com/office/drawing/2014/main" id="{3641515B-AD6B-475B-AA26-D04456196173}"/>
              </a:ext>
            </a:extLst>
          </p:cNvPr>
          <p:cNvSpPr txBox="1"/>
          <p:nvPr/>
        </p:nvSpPr>
        <p:spPr>
          <a:xfrm>
            <a:off x="4932040" y="5261852"/>
            <a:ext cx="1080120" cy="584775"/>
          </a:xfrm>
          <a:prstGeom prst="rect">
            <a:avLst/>
          </a:prstGeom>
          <a:noFill/>
        </p:spPr>
        <p:txBody>
          <a:bodyPr wrap="square" rtlCol="0">
            <a:spAutoFit/>
          </a:bodyPr>
          <a:lstStyle/>
          <a:p>
            <a:r>
              <a:rPr lang="en-AU" sz="3200" b="1" dirty="0" err="1">
                <a:solidFill>
                  <a:srgbClr val="C00000"/>
                </a:solidFill>
                <a:latin typeface="Century Gothic" panose="020B0502020202020204" pitchFamily="34" charset="0"/>
              </a:rPr>
              <a:t>Peh</a:t>
            </a:r>
            <a:endParaRPr lang="en-AU" sz="3200" b="1" dirty="0">
              <a:solidFill>
                <a:srgbClr val="C00000"/>
              </a:solidFill>
              <a:latin typeface="Century Gothic" panose="020B0502020202020204" pitchFamily="34" charset="0"/>
            </a:endParaRPr>
          </a:p>
        </p:txBody>
      </p:sp>
      <p:grpSp>
        <p:nvGrpSpPr>
          <p:cNvPr id="14" name="Group 13">
            <a:extLst>
              <a:ext uri="{FF2B5EF4-FFF2-40B4-BE49-F238E27FC236}">
                <a16:creationId xmlns:a16="http://schemas.microsoft.com/office/drawing/2014/main" id="{E90FFE8F-AC3C-47F4-9BA4-63F2D8F16239}"/>
              </a:ext>
            </a:extLst>
          </p:cNvPr>
          <p:cNvGrpSpPr/>
          <p:nvPr/>
        </p:nvGrpSpPr>
        <p:grpSpPr>
          <a:xfrm>
            <a:off x="6710802" y="3483991"/>
            <a:ext cx="1692188" cy="1908212"/>
            <a:chOff x="7128284" y="2492896"/>
            <a:chExt cx="1692188" cy="1908212"/>
          </a:xfrm>
          <a:solidFill>
            <a:schemeClr val="accent2">
              <a:lumMod val="60000"/>
              <a:lumOff val="40000"/>
            </a:schemeClr>
          </a:solidFill>
        </p:grpSpPr>
        <p:sp>
          <p:nvSpPr>
            <p:cNvPr id="12" name="Partial Circle 11">
              <a:extLst>
                <a:ext uri="{FF2B5EF4-FFF2-40B4-BE49-F238E27FC236}">
                  <a16:creationId xmlns:a16="http://schemas.microsoft.com/office/drawing/2014/main" id="{00729B07-A564-4A1B-9A37-9325A1F29025}"/>
                </a:ext>
              </a:extLst>
            </p:cNvPr>
            <p:cNvSpPr/>
            <p:nvPr/>
          </p:nvSpPr>
          <p:spPr>
            <a:xfrm>
              <a:off x="7164288" y="2492896"/>
              <a:ext cx="1656184" cy="1368152"/>
            </a:xfrm>
            <a:prstGeom prst="pie">
              <a:avLst>
                <a:gd name="adj1" fmla="val 1369157"/>
                <a:gd name="adj2" fmla="val 973217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3" name="Partial Circle 12">
              <a:extLst>
                <a:ext uri="{FF2B5EF4-FFF2-40B4-BE49-F238E27FC236}">
                  <a16:creationId xmlns:a16="http://schemas.microsoft.com/office/drawing/2014/main" id="{DDB4EECA-DD5E-475D-BE00-7294F37A0D1F}"/>
                </a:ext>
              </a:extLst>
            </p:cNvPr>
            <p:cNvSpPr/>
            <p:nvPr/>
          </p:nvSpPr>
          <p:spPr>
            <a:xfrm rot="10800000">
              <a:off x="7128284" y="3032956"/>
              <a:ext cx="1656184" cy="1368152"/>
            </a:xfrm>
            <a:prstGeom prst="pie">
              <a:avLst>
                <a:gd name="adj1" fmla="val 1369157"/>
                <a:gd name="adj2" fmla="val 973217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grpSp>
    </p:spTree>
    <p:extLst>
      <p:ext uri="{BB962C8B-B14F-4D97-AF65-F5344CB8AC3E}">
        <p14:creationId xmlns:p14="http://schemas.microsoft.com/office/powerpoint/2010/main" val="291863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996E6-94DF-4DB7-9C2B-EE5F856AA9FF}"/>
              </a:ext>
            </a:extLst>
          </p:cNvPr>
          <p:cNvSpPr>
            <a:spLocks noGrp="1"/>
          </p:cNvSpPr>
          <p:nvPr>
            <p:ph type="title"/>
          </p:nvPr>
        </p:nvSpPr>
        <p:spPr/>
        <p:txBody>
          <a:bodyPr/>
          <a:lstStyle/>
          <a:p>
            <a:r>
              <a:rPr lang="en-AU" dirty="0"/>
              <a:t>1. God is A God of New Beginnings</a:t>
            </a:r>
          </a:p>
        </p:txBody>
      </p:sp>
      <p:sp>
        <p:nvSpPr>
          <p:cNvPr id="3" name="Content Placeholder 2">
            <a:extLst>
              <a:ext uri="{FF2B5EF4-FFF2-40B4-BE49-F238E27FC236}">
                <a16:creationId xmlns:a16="http://schemas.microsoft.com/office/drawing/2014/main" id="{4F7C74FB-E8A4-40D8-BA30-6B4298D5CEFE}"/>
              </a:ext>
            </a:extLst>
          </p:cNvPr>
          <p:cNvSpPr>
            <a:spLocks noGrp="1"/>
          </p:cNvSpPr>
          <p:nvPr>
            <p:ph idx="1"/>
          </p:nvPr>
        </p:nvSpPr>
        <p:spPr>
          <a:xfrm>
            <a:off x="251520" y="1207293"/>
            <a:ext cx="8712968" cy="4886003"/>
          </a:xfrm>
        </p:spPr>
        <p:txBody>
          <a:bodyPr>
            <a:normAutofit fontScale="85000" lnSpcReduction="10000"/>
          </a:bodyPr>
          <a:lstStyle/>
          <a:p>
            <a:pPr marL="0" indent="0">
              <a:buNone/>
            </a:pPr>
            <a:r>
              <a:rPr lang="en-AU" b="1" dirty="0"/>
              <a:t>Exodus 12:1-2</a:t>
            </a:r>
            <a:endParaRPr lang="en-GB" b="1" baseline="30000" dirty="0"/>
          </a:p>
          <a:p>
            <a:pPr marL="0" indent="0">
              <a:buNone/>
            </a:pPr>
            <a:r>
              <a:rPr lang="en-GB" b="1" baseline="30000" dirty="0"/>
              <a:t>1</a:t>
            </a:r>
            <a:r>
              <a:rPr lang="en-GB" dirty="0"/>
              <a:t>Now the </a:t>
            </a:r>
            <a:r>
              <a:rPr lang="en-GB" cap="small" dirty="0"/>
              <a:t>Lord</a:t>
            </a:r>
            <a:r>
              <a:rPr lang="en-GB" dirty="0"/>
              <a:t> spoke to Moses and Aaron in the land of Egypt, saying, </a:t>
            </a:r>
          </a:p>
          <a:p>
            <a:pPr marL="0" indent="0">
              <a:buNone/>
            </a:pPr>
            <a:endParaRPr lang="en-GB" dirty="0"/>
          </a:p>
          <a:p>
            <a:pPr marL="0" indent="0">
              <a:buNone/>
            </a:pPr>
            <a:r>
              <a:rPr lang="en-GB" b="1" i="1" u="sng" dirty="0">
                <a:solidFill>
                  <a:srgbClr val="FF0000"/>
                </a:solidFill>
              </a:rPr>
              <a:t>(Nissan – 7</a:t>
            </a:r>
            <a:r>
              <a:rPr lang="en-GB" b="1" i="1" u="sng" baseline="30000" dirty="0">
                <a:solidFill>
                  <a:srgbClr val="FF0000"/>
                </a:solidFill>
              </a:rPr>
              <a:t>th</a:t>
            </a:r>
            <a:r>
              <a:rPr lang="en-GB" b="1" i="1" u="sng" dirty="0">
                <a:solidFill>
                  <a:srgbClr val="FF0000"/>
                </a:solidFill>
              </a:rPr>
              <a:t> Month)</a:t>
            </a:r>
          </a:p>
          <a:p>
            <a:pPr marL="0" indent="0">
              <a:buNone/>
            </a:pPr>
            <a:r>
              <a:rPr lang="en-GB" b="1" baseline="30000" dirty="0"/>
              <a:t>2 </a:t>
            </a:r>
            <a:r>
              <a:rPr lang="en-GB" dirty="0"/>
              <a:t>“</a:t>
            </a:r>
            <a:r>
              <a:rPr lang="en-GB" b="1" dirty="0"/>
              <a:t>This month</a:t>
            </a:r>
            <a:r>
              <a:rPr lang="en-GB" dirty="0"/>
              <a:t> </a:t>
            </a:r>
            <a:r>
              <a:rPr lang="en-GB" i="1" dirty="0"/>
              <a:t>shall be</a:t>
            </a:r>
            <a:r>
              <a:rPr lang="en-GB" dirty="0"/>
              <a:t> your </a:t>
            </a:r>
            <a:r>
              <a:rPr lang="en-GB" b="1" dirty="0"/>
              <a:t>beginning</a:t>
            </a:r>
            <a:r>
              <a:rPr lang="en-GB" dirty="0"/>
              <a:t> of months; it </a:t>
            </a:r>
            <a:r>
              <a:rPr lang="en-GB" i="1" dirty="0"/>
              <a:t>shall be</a:t>
            </a:r>
            <a:r>
              <a:rPr lang="en-GB" dirty="0"/>
              <a:t> the </a:t>
            </a:r>
            <a:r>
              <a:rPr lang="en-GB" b="1" dirty="0"/>
              <a:t>first month</a:t>
            </a:r>
            <a:r>
              <a:rPr lang="en-GB" dirty="0"/>
              <a:t> of the </a:t>
            </a:r>
            <a:r>
              <a:rPr lang="en-GB" b="1" dirty="0"/>
              <a:t>year</a:t>
            </a:r>
            <a:r>
              <a:rPr lang="en-GB" dirty="0"/>
              <a:t> to you.</a:t>
            </a:r>
          </a:p>
          <a:p>
            <a:pPr marL="0" indent="0">
              <a:buNone/>
            </a:pPr>
            <a:endParaRPr lang="en-GB" dirty="0"/>
          </a:p>
          <a:p>
            <a:pPr marL="0" indent="0" algn="ctr">
              <a:buNone/>
            </a:pPr>
            <a:r>
              <a:rPr lang="en-GB" b="1" dirty="0">
                <a:solidFill>
                  <a:srgbClr val="FF0000"/>
                </a:solidFill>
              </a:rPr>
              <a:t>The 7</a:t>
            </a:r>
            <a:r>
              <a:rPr lang="en-GB" b="1" baseline="30000" dirty="0">
                <a:solidFill>
                  <a:srgbClr val="FF0000"/>
                </a:solidFill>
              </a:rPr>
              <a:t>th</a:t>
            </a:r>
            <a:r>
              <a:rPr lang="en-GB" b="1" dirty="0">
                <a:solidFill>
                  <a:srgbClr val="FF0000"/>
                </a:solidFill>
              </a:rPr>
              <a:t> month became the first month of the year</a:t>
            </a:r>
          </a:p>
          <a:p>
            <a:pPr marL="0" indent="0" algn="ctr">
              <a:buNone/>
            </a:pPr>
            <a:r>
              <a:rPr lang="en-GB" b="1" dirty="0">
                <a:solidFill>
                  <a:srgbClr val="FF0000"/>
                </a:solidFill>
              </a:rPr>
              <a:t>This was the institution of Passover</a:t>
            </a:r>
            <a:endParaRPr lang="en-AU" b="1" dirty="0">
              <a:solidFill>
                <a:srgbClr val="FF0000"/>
              </a:solidFill>
            </a:endParaRPr>
          </a:p>
        </p:txBody>
      </p:sp>
    </p:spTree>
    <p:extLst>
      <p:ext uri="{BB962C8B-B14F-4D97-AF65-F5344CB8AC3E}">
        <p14:creationId xmlns:p14="http://schemas.microsoft.com/office/powerpoint/2010/main" val="3568739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94DE-2761-4096-AADE-8CF840C0A0AF}"/>
              </a:ext>
            </a:extLst>
          </p:cNvPr>
          <p:cNvSpPr>
            <a:spLocks noGrp="1"/>
          </p:cNvSpPr>
          <p:nvPr>
            <p:ph type="title"/>
          </p:nvPr>
        </p:nvSpPr>
        <p:spPr/>
        <p:txBody>
          <a:bodyPr/>
          <a:lstStyle/>
          <a:p>
            <a:r>
              <a:rPr lang="en-AU" dirty="0"/>
              <a:t>Revelation 21:1</a:t>
            </a:r>
          </a:p>
        </p:txBody>
      </p:sp>
      <p:sp>
        <p:nvSpPr>
          <p:cNvPr id="3" name="Content Placeholder 2">
            <a:extLst>
              <a:ext uri="{FF2B5EF4-FFF2-40B4-BE49-F238E27FC236}">
                <a16:creationId xmlns:a16="http://schemas.microsoft.com/office/drawing/2014/main" id="{EF62A594-B98B-4369-9EBE-85792079DE68}"/>
              </a:ext>
            </a:extLst>
          </p:cNvPr>
          <p:cNvSpPr>
            <a:spLocks noGrp="1"/>
          </p:cNvSpPr>
          <p:nvPr>
            <p:ph idx="1"/>
          </p:nvPr>
        </p:nvSpPr>
        <p:spPr>
          <a:xfrm>
            <a:off x="251520" y="1207293"/>
            <a:ext cx="8712968" cy="5390059"/>
          </a:xfrm>
        </p:spPr>
        <p:txBody>
          <a:bodyPr>
            <a:normAutofit fontScale="92500" lnSpcReduction="10000"/>
          </a:bodyPr>
          <a:lstStyle/>
          <a:p>
            <a:pPr marL="0" indent="0">
              <a:buNone/>
            </a:pPr>
            <a:r>
              <a:rPr lang="en-GB" dirty="0"/>
              <a:t>Now I saw a </a:t>
            </a:r>
            <a:r>
              <a:rPr lang="en-GB" b="1" dirty="0"/>
              <a:t>new heaven </a:t>
            </a:r>
            <a:r>
              <a:rPr lang="en-GB" dirty="0"/>
              <a:t>and a </a:t>
            </a:r>
            <a:r>
              <a:rPr lang="en-GB" b="1" dirty="0"/>
              <a:t>new earth</a:t>
            </a:r>
            <a:r>
              <a:rPr lang="en-GB" dirty="0"/>
              <a:t>, for the first heaven and the first earth had passed away.</a:t>
            </a:r>
          </a:p>
          <a:p>
            <a:pPr marL="0" indent="0">
              <a:buNone/>
            </a:pPr>
            <a:endParaRPr lang="en-GB" dirty="0"/>
          </a:p>
          <a:p>
            <a:pPr marL="0" indent="0">
              <a:buNone/>
            </a:pPr>
            <a:r>
              <a:rPr lang="en-GB" b="1" dirty="0"/>
              <a:t>Isaiah 41:18-19</a:t>
            </a:r>
          </a:p>
          <a:p>
            <a:pPr marL="0" indent="0">
              <a:buNone/>
            </a:pPr>
            <a:r>
              <a:rPr lang="en-GB" b="1" baseline="30000" dirty="0"/>
              <a:t>18 </a:t>
            </a:r>
            <a:r>
              <a:rPr lang="en-GB" dirty="0"/>
              <a:t>“Do not remember the former things, Nor consider the things of old.</a:t>
            </a:r>
            <a:br>
              <a:rPr lang="en-GB" dirty="0"/>
            </a:br>
            <a:r>
              <a:rPr lang="en-GB" b="1" baseline="30000" dirty="0"/>
              <a:t>19 </a:t>
            </a:r>
            <a:r>
              <a:rPr lang="en-GB" dirty="0"/>
              <a:t>Behold, I will do </a:t>
            </a:r>
            <a:r>
              <a:rPr lang="en-GB" b="1" dirty="0"/>
              <a:t>a new thing</a:t>
            </a:r>
            <a:r>
              <a:rPr lang="en-GB" dirty="0"/>
              <a:t>, Now it shall spring forth; Shall you not know it? I will even make a road in the wilderness</a:t>
            </a:r>
            <a:br>
              <a:rPr lang="en-GB" dirty="0"/>
            </a:br>
            <a:r>
              <a:rPr lang="en-GB" i="1" dirty="0"/>
              <a:t>And</a:t>
            </a:r>
            <a:r>
              <a:rPr lang="en-GB" dirty="0"/>
              <a:t> rivers in the desert.</a:t>
            </a:r>
            <a:endParaRPr lang="en-AU" dirty="0"/>
          </a:p>
        </p:txBody>
      </p:sp>
    </p:spTree>
    <p:extLst>
      <p:ext uri="{BB962C8B-B14F-4D97-AF65-F5344CB8AC3E}">
        <p14:creationId xmlns:p14="http://schemas.microsoft.com/office/powerpoint/2010/main" val="4253964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F7966-E098-461C-96E9-F8038D300E53}"/>
              </a:ext>
            </a:extLst>
          </p:cNvPr>
          <p:cNvSpPr>
            <a:spLocks noGrp="1"/>
          </p:cNvSpPr>
          <p:nvPr>
            <p:ph type="title"/>
          </p:nvPr>
        </p:nvSpPr>
        <p:spPr/>
        <p:txBody>
          <a:bodyPr/>
          <a:lstStyle/>
          <a:p>
            <a:r>
              <a:rPr lang="en-AU" dirty="0"/>
              <a:t>2 Corinthians 5:17</a:t>
            </a:r>
          </a:p>
        </p:txBody>
      </p:sp>
      <p:sp>
        <p:nvSpPr>
          <p:cNvPr id="3" name="Content Placeholder 2">
            <a:extLst>
              <a:ext uri="{FF2B5EF4-FFF2-40B4-BE49-F238E27FC236}">
                <a16:creationId xmlns:a16="http://schemas.microsoft.com/office/drawing/2014/main" id="{33EA9F53-0B44-4565-B029-49C86D13E3BA}"/>
              </a:ext>
            </a:extLst>
          </p:cNvPr>
          <p:cNvSpPr>
            <a:spLocks noGrp="1"/>
          </p:cNvSpPr>
          <p:nvPr>
            <p:ph idx="1"/>
          </p:nvPr>
        </p:nvSpPr>
        <p:spPr/>
        <p:txBody>
          <a:bodyPr/>
          <a:lstStyle/>
          <a:p>
            <a:pPr marL="0" indent="0">
              <a:buNone/>
            </a:pPr>
            <a:r>
              <a:rPr lang="en-GB" b="1" baseline="30000" dirty="0"/>
              <a:t>17 </a:t>
            </a:r>
            <a:r>
              <a:rPr lang="en-GB" dirty="0"/>
              <a:t>Therefore, if anyone </a:t>
            </a:r>
            <a:r>
              <a:rPr lang="en-GB" i="1" dirty="0"/>
              <a:t>is</a:t>
            </a:r>
            <a:r>
              <a:rPr lang="en-GB" dirty="0"/>
              <a:t> in Christ, </a:t>
            </a:r>
            <a:r>
              <a:rPr lang="en-GB" i="1" dirty="0"/>
              <a:t>he is</a:t>
            </a:r>
            <a:r>
              <a:rPr lang="en-GB" dirty="0"/>
              <a:t> a new creation; old things have passed away; behold, all things have become new.</a:t>
            </a:r>
            <a:endParaRPr lang="en-AU" dirty="0"/>
          </a:p>
        </p:txBody>
      </p:sp>
    </p:spTree>
    <p:extLst>
      <p:ext uri="{BB962C8B-B14F-4D97-AF65-F5344CB8AC3E}">
        <p14:creationId xmlns:p14="http://schemas.microsoft.com/office/powerpoint/2010/main" val="660065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4E13F-C21F-4963-978C-9024B9A559BD}"/>
              </a:ext>
            </a:extLst>
          </p:cNvPr>
          <p:cNvSpPr>
            <a:spLocks noGrp="1"/>
          </p:cNvSpPr>
          <p:nvPr>
            <p:ph type="title"/>
          </p:nvPr>
        </p:nvSpPr>
        <p:spPr/>
        <p:txBody>
          <a:bodyPr/>
          <a:lstStyle/>
          <a:p>
            <a:r>
              <a:rPr lang="en-AU" dirty="0"/>
              <a:t>Ephesians 2:10</a:t>
            </a:r>
          </a:p>
        </p:txBody>
      </p:sp>
      <p:sp>
        <p:nvSpPr>
          <p:cNvPr id="3" name="Content Placeholder 2">
            <a:extLst>
              <a:ext uri="{FF2B5EF4-FFF2-40B4-BE49-F238E27FC236}">
                <a16:creationId xmlns:a16="http://schemas.microsoft.com/office/drawing/2014/main" id="{96C45620-5AC1-448C-933A-73D7BC9822CA}"/>
              </a:ext>
            </a:extLst>
          </p:cNvPr>
          <p:cNvSpPr>
            <a:spLocks noGrp="1"/>
          </p:cNvSpPr>
          <p:nvPr>
            <p:ph idx="1"/>
          </p:nvPr>
        </p:nvSpPr>
        <p:spPr/>
        <p:txBody>
          <a:bodyPr/>
          <a:lstStyle/>
          <a:p>
            <a:pPr marL="0" indent="0">
              <a:buNone/>
            </a:pPr>
            <a:r>
              <a:rPr lang="en-GB" b="1" baseline="30000" dirty="0"/>
              <a:t>10 </a:t>
            </a:r>
            <a:r>
              <a:rPr lang="en-GB" dirty="0"/>
              <a:t>For we are His workmanship, created in Christ Jesus for good works, which God prepared beforehand that we should walk in them.</a:t>
            </a:r>
          </a:p>
          <a:p>
            <a:pPr marL="0" indent="0">
              <a:buNone/>
            </a:pPr>
            <a:endParaRPr lang="en-GB" dirty="0"/>
          </a:p>
          <a:p>
            <a:pPr marL="0" indent="0" algn="ctr">
              <a:buNone/>
            </a:pPr>
            <a:r>
              <a:rPr lang="en-GB" sz="4000" b="1" dirty="0"/>
              <a:t>2. We were made for the NEW</a:t>
            </a:r>
            <a:endParaRPr lang="en-AU" sz="4000" b="1" dirty="0"/>
          </a:p>
        </p:txBody>
      </p:sp>
    </p:spTree>
    <p:extLst>
      <p:ext uri="{BB962C8B-B14F-4D97-AF65-F5344CB8AC3E}">
        <p14:creationId xmlns:p14="http://schemas.microsoft.com/office/powerpoint/2010/main" val="3009836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591F1DC3-E3B5-45D1-9A57-35625783B349}"/>
              </a:ext>
            </a:extLst>
          </p:cNvPr>
          <p:cNvSpPr>
            <a:spLocks noGrp="1"/>
          </p:cNvSpPr>
          <p:nvPr>
            <p:ph type="title"/>
          </p:nvPr>
        </p:nvSpPr>
        <p:spPr>
          <a:xfrm>
            <a:off x="539552" y="-27384"/>
            <a:ext cx="9144000" cy="1021316"/>
          </a:xfrm>
        </p:spPr>
        <p:txBody>
          <a:bodyPr/>
          <a:lstStyle/>
          <a:p>
            <a:r>
              <a:rPr lang="en-AU" dirty="0" err="1"/>
              <a:t>Bereshit</a:t>
            </a:r>
            <a:r>
              <a:rPr lang="en-AU" dirty="0"/>
              <a:t> – In The Beginning</a:t>
            </a:r>
          </a:p>
        </p:txBody>
      </p:sp>
      <p:sp>
        <p:nvSpPr>
          <p:cNvPr id="5" name="Freeform: Shape 4">
            <a:extLst>
              <a:ext uri="{FF2B5EF4-FFF2-40B4-BE49-F238E27FC236}">
                <a16:creationId xmlns:a16="http://schemas.microsoft.com/office/drawing/2014/main" id="{CF905FDA-257D-4A0A-8E9E-7A54B8EB0F10}"/>
              </a:ext>
            </a:extLst>
          </p:cNvPr>
          <p:cNvSpPr/>
          <p:nvPr/>
        </p:nvSpPr>
        <p:spPr>
          <a:xfrm>
            <a:off x="4395753" y="1646802"/>
            <a:ext cx="145943" cy="134274"/>
          </a:xfrm>
          <a:custGeom>
            <a:avLst/>
            <a:gdLst/>
            <a:ahLst/>
            <a:cxnLst/>
            <a:rect l="l" t="t" r="r" b="b"/>
            <a:pathLst>
              <a:path w="53730" h="52716">
                <a:moveTo>
                  <a:pt x="26933" y="0"/>
                </a:moveTo>
                <a:cubicBezTo>
                  <a:pt x="31987" y="0"/>
                  <a:pt x="36310" y="628"/>
                  <a:pt x="39900" y="1883"/>
                </a:cubicBezTo>
                <a:cubicBezTo>
                  <a:pt x="43490" y="3137"/>
                  <a:pt x="46139" y="5020"/>
                  <a:pt x="47846" y="7529"/>
                </a:cubicBezTo>
                <a:cubicBezTo>
                  <a:pt x="50043" y="11154"/>
                  <a:pt x="51716" y="14779"/>
                  <a:pt x="52867" y="18404"/>
                </a:cubicBezTo>
                <a:cubicBezTo>
                  <a:pt x="54019" y="22029"/>
                  <a:pt x="54018" y="26491"/>
                  <a:pt x="52866" y="31789"/>
                </a:cubicBezTo>
                <a:cubicBezTo>
                  <a:pt x="50757" y="39980"/>
                  <a:pt x="47446" y="45557"/>
                  <a:pt x="42931" y="48520"/>
                </a:cubicBezTo>
                <a:cubicBezTo>
                  <a:pt x="38418" y="51482"/>
                  <a:pt x="32806" y="52877"/>
                  <a:pt x="26096" y="52702"/>
                </a:cubicBezTo>
                <a:cubicBezTo>
                  <a:pt x="19578" y="52476"/>
                  <a:pt x="13792" y="50210"/>
                  <a:pt x="8738" y="45905"/>
                </a:cubicBezTo>
                <a:cubicBezTo>
                  <a:pt x="3684" y="41601"/>
                  <a:pt x="826" y="36616"/>
                  <a:pt x="164" y="30952"/>
                </a:cubicBezTo>
                <a:cubicBezTo>
                  <a:pt x="-605" y="20879"/>
                  <a:pt x="1347" y="13211"/>
                  <a:pt x="6018" y="7948"/>
                </a:cubicBezTo>
                <a:cubicBezTo>
                  <a:pt x="10690" y="2684"/>
                  <a:pt x="17661" y="35"/>
                  <a:pt x="26933" y="0"/>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6" name="Freeform: Shape 5">
            <a:extLst>
              <a:ext uri="{FF2B5EF4-FFF2-40B4-BE49-F238E27FC236}">
                <a16:creationId xmlns:a16="http://schemas.microsoft.com/office/drawing/2014/main" id="{9A45E8C7-FA7A-436D-A5AF-B3180DF1211E}"/>
              </a:ext>
            </a:extLst>
          </p:cNvPr>
          <p:cNvSpPr/>
          <p:nvPr/>
        </p:nvSpPr>
        <p:spPr>
          <a:xfrm>
            <a:off x="6405326" y="1858204"/>
            <a:ext cx="830970" cy="1432244"/>
          </a:xfrm>
          <a:custGeom>
            <a:avLst/>
            <a:gdLst/>
            <a:ahLst/>
            <a:cxnLst/>
            <a:rect l="l" t="t" r="r" b="b"/>
            <a:pathLst>
              <a:path w="305928" h="562299">
                <a:moveTo>
                  <a:pt x="47234" y="868"/>
                </a:moveTo>
                <a:cubicBezTo>
                  <a:pt x="53657" y="-1454"/>
                  <a:pt x="60919" y="886"/>
                  <a:pt x="69018" y="7888"/>
                </a:cubicBezTo>
                <a:cubicBezTo>
                  <a:pt x="77431" y="14804"/>
                  <a:pt x="86159" y="19204"/>
                  <a:pt x="95199" y="21090"/>
                </a:cubicBezTo>
                <a:cubicBezTo>
                  <a:pt x="104241" y="22976"/>
                  <a:pt x="113387" y="23605"/>
                  <a:pt x="122638" y="22976"/>
                </a:cubicBezTo>
                <a:cubicBezTo>
                  <a:pt x="141052" y="22312"/>
                  <a:pt x="158681" y="24687"/>
                  <a:pt x="175525" y="30101"/>
                </a:cubicBezTo>
                <a:cubicBezTo>
                  <a:pt x="192370" y="35514"/>
                  <a:pt x="208531" y="42918"/>
                  <a:pt x="224013" y="52313"/>
                </a:cubicBezTo>
                <a:cubicBezTo>
                  <a:pt x="226056" y="54007"/>
                  <a:pt x="227836" y="55858"/>
                  <a:pt x="229354" y="57866"/>
                </a:cubicBezTo>
                <a:cubicBezTo>
                  <a:pt x="230873" y="59874"/>
                  <a:pt x="232445" y="61935"/>
                  <a:pt x="234068" y="64048"/>
                </a:cubicBezTo>
                <a:cubicBezTo>
                  <a:pt x="244557" y="78000"/>
                  <a:pt x="252901" y="92005"/>
                  <a:pt x="259098" y="106063"/>
                </a:cubicBezTo>
                <a:cubicBezTo>
                  <a:pt x="265294" y="120120"/>
                  <a:pt x="269238" y="136011"/>
                  <a:pt x="270931" y="153735"/>
                </a:cubicBezTo>
                <a:cubicBezTo>
                  <a:pt x="271525" y="170639"/>
                  <a:pt x="271176" y="187962"/>
                  <a:pt x="269885" y="205704"/>
                </a:cubicBezTo>
                <a:cubicBezTo>
                  <a:pt x="268593" y="223445"/>
                  <a:pt x="267824" y="243283"/>
                  <a:pt x="267580" y="265216"/>
                </a:cubicBezTo>
                <a:cubicBezTo>
                  <a:pt x="267947" y="266456"/>
                  <a:pt x="268052" y="267748"/>
                  <a:pt x="267895" y="269092"/>
                </a:cubicBezTo>
                <a:cubicBezTo>
                  <a:pt x="267737" y="270437"/>
                  <a:pt x="267632" y="271939"/>
                  <a:pt x="267580" y="273598"/>
                </a:cubicBezTo>
                <a:cubicBezTo>
                  <a:pt x="269604" y="290990"/>
                  <a:pt x="270582" y="310269"/>
                  <a:pt x="270512" y="331434"/>
                </a:cubicBezTo>
                <a:cubicBezTo>
                  <a:pt x="270443" y="352598"/>
                  <a:pt x="269745" y="371877"/>
                  <a:pt x="268417" y="389270"/>
                </a:cubicBezTo>
                <a:cubicBezTo>
                  <a:pt x="267859" y="395661"/>
                  <a:pt x="268558" y="399852"/>
                  <a:pt x="270512" y="401843"/>
                </a:cubicBezTo>
                <a:cubicBezTo>
                  <a:pt x="272468" y="403833"/>
                  <a:pt x="276517" y="405510"/>
                  <a:pt x="282662" y="406872"/>
                </a:cubicBezTo>
                <a:cubicBezTo>
                  <a:pt x="290900" y="409194"/>
                  <a:pt x="297254" y="413560"/>
                  <a:pt x="301723" y="419969"/>
                </a:cubicBezTo>
                <a:cubicBezTo>
                  <a:pt x="306192" y="426377"/>
                  <a:pt x="307100" y="433467"/>
                  <a:pt x="304444" y="441238"/>
                </a:cubicBezTo>
                <a:cubicBezTo>
                  <a:pt x="301581" y="447769"/>
                  <a:pt x="298928" y="455033"/>
                  <a:pt x="296485" y="463031"/>
                </a:cubicBezTo>
                <a:cubicBezTo>
                  <a:pt x="294041" y="471029"/>
                  <a:pt x="291388" y="478293"/>
                  <a:pt x="288525" y="484824"/>
                </a:cubicBezTo>
                <a:cubicBezTo>
                  <a:pt x="286030" y="491687"/>
                  <a:pt x="283691" y="499126"/>
                  <a:pt x="281508" y="507141"/>
                </a:cubicBezTo>
                <a:cubicBezTo>
                  <a:pt x="279327" y="515157"/>
                  <a:pt x="277197" y="522805"/>
                  <a:pt x="275120" y="530087"/>
                </a:cubicBezTo>
                <a:cubicBezTo>
                  <a:pt x="271996" y="539552"/>
                  <a:pt x="266515" y="547235"/>
                  <a:pt x="258678" y="553138"/>
                </a:cubicBezTo>
                <a:cubicBezTo>
                  <a:pt x="250842" y="559040"/>
                  <a:pt x="241800" y="561694"/>
                  <a:pt x="231554" y="561100"/>
                </a:cubicBezTo>
                <a:cubicBezTo>
                  <a:pt x="208967" y="559773"/>
                  <a:pt x="183974" y="558865"/>
                  <a:pt x="156569" y="558376"/>
                </a:cubicBezTo>
                <a:cubicBezTo>
                  <a:pt x="129166" y="557887"/>
                  <a:pt x="104171" y="558237"/>
                  <a:pt x="81584" y="559424"/>
                </a:cubicBezTo>
                <a:lnTo>
                  <a:pt x="43883" y="561939"/>
                </a:lnTo>
                <a:cubicBezTo>
                  <a:pt x="37565" y="562532"/>
                  <a:pt x="31561" y="562393"/>
                  <a:pt x="25870" y="561520"/>
                </a:cubicBezTo>
                <a:cubicBezTo>
                  <a:pt x="20180" y="560646"/>
                  <a:pt x="15014" y="557992"/>
                  <a:pt x="10370" y="553557"/>
                </a:cubicBezTo>
                <a:cubicBezTo>
                  <a:pt x="6112" y="550239"/>
                  <a:pt x="3109" y="546397"/>
                  <a:pt x="1364" y="542031"/>
                </a:cubicBezTo>
                <a:cubicBezTo>
                  <a:pt x="-382" y="537666"/>
                  <a:pt x="-451" y="532567"/>
                  <a:pt x="1154" y="526734"/>
                </a:cubicBezTo>
                <a:cubicBezTo>
                  <a:pt x="3161" y="520430"/>
                  <a:pt x="5222" y="513969"/>
                  <a:pt x="7334" y="507351"/>
                </a:cubicBezTo>
                <a:cubicBezTo>
                  <a:pt x="9446" y="500733"/>
                  <a:pt x="12134" y="494062"/>
                  <a:pt x="15398" y="487339"/>
                </a:cubicBezTo>
                <a:cubicBezTo>
                  <a:pt x="19639" y="478712"/>
                  <a:pt x="23932" y="470400"/>
                  <a:pt x="28280" y="462402"/>
                </a:cubicBezTo>
                <a:cubicBezTo>
                  <a:pt x="32625" y="454405"/>
                  <a:pt x="36709" y="445673"/>
                  <a:pt x="40532" y="436209"/>
                </a:cubicBezTo>
                <a:cubicBezTo>
                  <a:pt x="44162" y="427774"/>
                  <a:pt x="48840" y="421173"/>
                  <a:pt x="54565" y="416406"/>
                </a:cubicBezTo>
                <a:cubicBezTo>
                  <a:pt x="60290" y="411639"/>
                  <a:pt x="67900" y="409020"/>
                  <a:pt x="77395" y="408548"/>
                </a:cubicBezTo>
                <a:cubicBezTo>
                  <a:pt x="90155" y="408251"/>
                  <a:pt x="102548" y="408426"/>
                  <a:pt x="114574" y="409072"/>
                </a:cubicBezTo>
                <a:cubicBezTo>
                  <a:pt x="126600" y="409718"/>
                  <a:pt x="137108" y="410102"/>
                  <a:pt x="146097" y="410224"/>
                </a:cubicBezTo>
                <a:cubicBezTo>
                  <a:pt x="156255" y="410015"/>
                  <a:pt x="165262" y="409596"/>
                  <a:pt x="173116" y="408967"/>
                </a:cubicBezTo>
                <a:cubicBezTo>
                  <a:pt x="180970" y="408339"/>
                  <a:pt x="189559" y="408758"/>
                  <a:pt x="198878" y="410224"/>
                </a:cubicBezTo>
                <a:cubicBezTo>
                  <a:pt x="203104" y="410609"/>
                  <a:pt x="207222" y="410679"/>
                  <a:pt x="211237" y="410434"/>
                </a:cubicBezTo>
                <a:cubicBezTo>
                  <a:pt x="215252" y="410190"/>
                  <a:pt x="218952" y="409840"/>
                  <a:pt x="222337" y="409386"/>
                </a:cubicBezTo>
                <a:cubicBezTo>
                  <a:pt x="228605" y="408077"/>
                  <a:pt x="233247" y="405457"/>
                  <a:pt x="236267" y="401528"/>
                </a:cubicBezTo>
                <a:cubicBezTo>
                  <a:pt x="239286" y="397599"/>
                  <a:pt x="240787" y="392675"/>
                  <a:pt x="240770" y="386755"/>
                </a:cubicBezTo>
                <a:cubicBezTo>
                  <a:pt x="242446" y="374042"/>
                  <a:pt x="243284" y="360910"/>
                  <a:pt x="243284" y="347359"/>
                </a:cubicBezTo>
                <a:cubicBezTo>
                  <a:pt x="243458" y="334699"/>
                  <a:pt x="243108" y="321882"/>
                  <a:pt x="242236" y="308907"/>
                </a:cubicBezTo>
                <a:cubicBezTo>
                  <a:pt x="241363" y="295932"/>
                  <a:pt x="238920" y="283324"/>
                  <a:pt x="234905" y="271083"/>
                </a:cubicBezTo>
                <a:cubicBezTo>
                  <a:pt x="233300" y="268080"/>
                  <a:pt x="232112" y="264867"/>
                  <a:pt x="231345" y="261444"/>
                </a:cubicBezTo>
                <a:cubicBezTo>
                  <a:pt x="230576" y="258021"/>
                  <a:pt x="229809" y="254808"/>
                  <a:pt x="229041" y="251805"/>
                </a:cubicBezTo>
                <a:cubicBezTo>
                  <a:pt x="227819" y="248015"/>
                  <a:pt x="226492" y="244488"/>
                  <a:pt x="225062" y="241222"/>
                </a:cubicBezTo>
                <a:cubicBezTo>
                  <a:pt x="223629" y="237957"/>
                  <a:pt x="221884" y="235058"/>
                  <a:pt x="219825" y="232526"/>
                </a:cubicBezTo>
                <a:cubicBezTo>
                  <a:pt x="207746" y="218591"/>
                  <a:pt x="193993" y="207485"/>
                  <a:pt x="178562" y="199208"/>
                </a:cubicBezTo>
                <a:cubicBezTo>
                  <a:pt x="163133" y="190930"/>
                  <a:pt x="145608" y="186111"/>
                  <a:pt x="125989" y="184749"/>
                </a:cubicBezTo>
                <a:cubicBezTo>
                  <a:pt x="122638" y="184591"/>
                  <a:pt x="119287" y="183858"/>
                  <a:pt x="115936" y="182548"/>
                </a:cubicBezTo>
                <a:cubicBezTo>
                  <a:pt x="112585" y="181239"/>
                  <a:pt x="109233" y="180296"/>
                  <a:pt x="105882" y="179719"/>
                </a:cubicBezTo>
                <a:cubicBezTo>
                  <a:pt x="101710" y="178410"/>
                  <a:pt x="97486" y="177257"/>
                  <a:pt x="93210" y="176262"/>
                </a:cubicBezTo>
                <a:cubicBezTo>
                  <a:pt x="88933" y="175266"/>
                  <a:pt x="84499" y="174743"/>
                  <a:pt x="79909" y="174690"/>
                </a:cubicBezTo>
                <a:cubicBezTo>
                  <a:pt x="67116" y="174847"/>
                  <a:pt x="56887" y="172438"/>
                  <a:pt x="49225" y="167461"/>
                </a:cubicBezTo>
                <a:cubicBezTo>
                  <a:pt x="41561" y="162484"/>
                  <a:pt x="35313" y="153997"/>
                  <a:pt x="30478" y="142000"/>
                </a:cubicBezTo>
                <a:cubicBezTo>
                  <a:pt x="25154" y="129358"/>
                  <a:pt x="21978" y="116296"/>
                  <a:pt x="20949" y="102815"/>
                </a:cubicBezTo>
                <a:cubicBezTo>
                  <a:pt x="19918" y="89333"/>
                  <a:pt x="20302" y="75852"/>
                  <a:pt x="22100" y="62371"/>
                </a:cubicBezTo>
                <a:cubicBezTo>
                  <a:pt x="23653" y="55247"/>
                  <a:pt x="25154" y="48122"/>
                  <a:pt x="26604" y="40997"/>
                </a:cubicBezTo>
                <a:cubicBezTo>
                  <a:pt x="28053" y="33873"/>
                  <a:pt x="30182" y="26748"/>
                  <a:pt x="32992" y="19623"/>
                </a:cubicBezTo>
                <a:cubicBezTo>
                  <a:pt x="36064" y="9443"/>
                  <a:pt x="40811" y="3191"/>
                  <a:pt x="47234" y="868"/>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dirty="0"/>
          </a:p>
        </p:txBody>
      </p:sp>
      <p:sp>
        <p:nvSpPr>
          <p:cNvPr id="7" name="Freeform: Shape 6">
            <a:extLst>
              <a:ext uri="{FF2B5EF4-FFF2-40B4-BE49-F238E27FC236}">
                <a16:creationId xmlns:a16="http://schemas.microsoft.com/office/drawing/2014/main" id="{7E7B5695-B144-4D8B-A518-E4466BF53C31}"/>
              </a:ext>
            </a:extLst>
          </p:cNvPr>
          <p:cNvSpPr/>
          <p:nvPr/>
        </p:nvSpPr>
        <p:spPr>
          <a:xfrm>
            <a:off x="3506075" y="1862114"/>
            <a:ext cx="1097690" cy="1415752"/>
          </a:xfrm>
          <a:custGeom>
            <a:avLst/>
            <a:gdLst/>
            <a:ahLst/>
            <a:cxnLst/>
            <a:rect l="l" t="t" r="r" b="b"/>
            <a:pathLst>
              <a:path w="404123" h="555824">
                <a:moveTo>
                  <a:pt x="16487" y="126"/>
                </a:moveTo>
                <a:cubicBezTo>
                  <a:pt x="20015" y="-537"/>
                  <a:pt x="24066" y="1418"/>
                  <a:pt x="28641" y="5991"/>
                </a:cubicBezTo>
                <a:cubicBezTo>
                  <a:pt x="32867" y="10354"/>
                  <a:pt x="37408" y="14821"/>
                  <a:pt x="42262" y="19393"/>
                </a:cubicBezTo>
                <a:cubicBezTo>
                  <a:pt x="47116" y="23964"/>
                  <a:pt x="52076" y="27594"/>
                  <a:pt x="57140" y="30281"/>
                </a:cubicBezTo>
                <a:cubicBezTo>
                  <a:pt x="67565" y="35429"/>
                  <a:pt x="79195" y="42094"/>
                  <a:pt x="92030" y="50278"/>
                </a:cubicBezTo>
                <a:cubicBezTo>
                  <a:pt x="104865" y="58462"/>
                  <a:pt x="114190" y="67431"/>
                  <a:pt x="120005" y="77185"/>
                </a:cubicBezTo>
                <a:cubicBezTo>
                  <a:pt x="124772" y="86416"/>
                  <a:pt x="128229" y="96013"/>
                  <a:pt x="130378" y="105977"/>
                </a:cubicBezTo>
                <a:cubicBezTo>
                  <a:pt x="132525" y="115940"/>
                  <a:pt x="132420" y="126166"/>
                  <a:pt x="130063" y="136653"/>
                </a:cubicBezTo>
                <a:cubicBezTo>
                  <a:pt x="128858" y="140474"/>
                  <a:pt x="127916" y="144558"/>
                  <a:pt x="127234" y="148902"/>
                </a:cubicBezTo>
                <a:cubicBezTo>
                  <a:pt x="126553" y="153247"/>
                  <a:pt x="125820" y="157540"/>
                  <a:pt x="125034" y="161780"/>
                </a:cubicBezTo>
                <a:lnTo>
                  <a:pt x="122519" y="175181"/>
                </a:lnTo>
                <a:cubicBezTo>
                  <a:pt x="119376" y="186331"/>
                  <a:pt x="116233" y="192927"/>
                  <a:pt x="113090" y="194969"/>
                </a:cubicBezTo>
                <a:cubicBezTo>
                  <a:pt x="109946" y="197011"/>
                  <a:pt x="103031" y="195440"/>
                  <a:pt x="92344" y="190258"/>
                </a:cubicBezTo>
                <a:cubicBezTo>
                  <a:pt x="83019" y="186454"/>
                  <a:pt x="75266" y="185895"/>
                  <a:pt x="69084" y="188582"/>
                </a:cubicBezTo>
                <a:cubicBezTo>
                  <a:pt x="62903" y="191270"/>
                  <a:pt x="58921" y="197412"/>
                  <a:pt x="57140" y="207009"/>
                </a:cubicBezTo>
                <a:cubicBezTo>
                  <a:pt x="56284" y="214216"/>
                  <a:pt x="55691" y="221789"/>
                  <a:pt x="55359" y="229728"/>
                </a:cubicBezTo>
                <a:cubicBezTo>
                  <a:pt x="55027" y="237668"/>
                  <a:pt x="55062" y="245450"/>
                  <a:pt x="55464" y="253076"/>
                </a:cubicBezTo>
                <a:cubicBezTo>
                  <a:pt x="57926" y="276615"/>
                  <a:pt x="61593" y="300102"/>
                  <a:pt x="66465" y="323537"/>
                </a:cubicBezTo>
                <a:cubicBezTo>
                  <a:pt x="71337" y="346971"/>
                  <a:pt x="77728" y="369830"/>
                  <a:pt x="85638" y="392113"/>
                </a:cubicBezTo>
                <a:cubicBezTo>
                  <a:pt x="86407" y="393404"/>
                  <a:pt x="86966" y="394800"/>
                  <a:pt x="87315" y="396301"/>
                </a:cubicBezTo>
                <a:cubicBezTo>
                  <a:pt x="87664" y="397801"/>
                  <a:pt x="88224" y="399197"/>
                  <a:pt x="88991" y="400489"/>
                </a:cubicBezTo>
                <a:cubicBezTo>
                  <a:pt x="89900" y="401431"/>
                  <a:pt x="91017" y="402478"/>
                  <a:pt x="92344" y="403630"/>
                </a:cubicBezTo>
                <a:cubicBezTo>
                  <a:pt x="93672" y="404781"/>
                  <a:pt x="94789" y="405409"/>
                  <a:pt x="95697" y="405514"/>
                </a:cubicBezTo>
                <a:cubicBezTo>
                  <a:pt x="97426" y="405497"/>
                  <a:pt x="98998" y="405113"/>
                  <a:pt x="100412" y="404362"/>
                </a:cubicBezTo>
                <a:cubicBezTo>
                  <a:pt x="101826" y="403612"/>
                  <a:pt x="102769" y="402600"/>
                  <a:pt x="103241" y="401326"/>
                </a:cubicBezTo>
                <a:cubicBezTo>
                  <a:pt x="114137" y="372849"/>
                  <a:pt x="124196" y="344371"/>
                  <a:pt x="133416" y="315894"/>
                </a:cubicBezTo>
                <a:cubicBezTo>
                  <a:pt x="134639" y="312543"/>
                  <a:pt x="135756" y="309193"/>
                  <a:pt x="136769" y="305843"/>
                </a:cubicBezTo>
                <a:cubicBezTo>
                  <a:pt x="137782" y="302492"/>
                  <a:pt x="138900" y="299142"/>
                  <a:pt x="140122" y="295792"/>
                </a:cubicBezTo>
                <a:cubicBezTo>
                  <a:pt x="140611" y="294012"/>
                  <a:pt x="141310" y="291918"/>
                  <a:pt x="142219" y="289510"/>
                </a:cubicBezTo>
                <a:cubicBezTo>
                  <a:pt x="143127" y="287102"/>
                  <a:pt x="143827" y="285008"/>
                  <a:pt x="144317" y="283228"/>
                </a:cubicBezTo>
                <a:cubicBezTo>
                  <a:pt x="148302" y="269513"/>
                  <a:pt x="151868" y="256321"/>
                  <a:pt x="155014" y="243653"/>
                </a:cubicBezTo>
                <a:cubicBezTo>
                  <a:pt x="158162" y="230985"/>
                  <a:pt x="162147" y="218212"/>
                  <a:pt x="166972" y="205334"/>
                </a:cubicBezTo>
                <a:cubicBezTo>
                  <a:pt x="168160" y="202437"/>
                  <a:pt x="169139" y="199645"/>
                  <a:pt x="169909" y="196958"/>
                </a:cubicBezTo>
                <a:cubicBezTo>
                  <a:pt x="170678" y="194271"/>
                  <a:pt x="171657" y="191479"/>
                  <a:pt x="172846" y="188582"/>
                </a:cubicBezTo>
                <a:cubicBezTo>
                  <a:pt x="174838" y="183993"/>
                  <a:pt x="175258" y="179561"/>
                  <a:pt x="174104" y="175286"/>
                </a:cubicBezTo>
                <a:cubicBezTo>
                  <a:pt x="172951" y="171011"/>
                  <a:pt x="170852" y="166788"/>
                  <a:pt x="167811" y="162618"/>
                </a:cubicBezTo>
                <a:cubicBezTo>
                  <a:pt x="157410" y="149565"/>
                  <a:pt x="150103" y="135676"/>
                  <a:pt x="145890" y="120948"/>
                </a:cubicBezTo>
                <a:cubicBezTo>
                  <a:pt x="141677" y="106221"/>
                  <a:pt x="140034" y="91075"/>
                  <a:pt x="140960" y="75510"/>
                </a:cubicBezTo>
                <a:cubicBezTo>
                  <a:pt x="141362" y="73399"/>
                  <a:pt x="141817" y="71340"/>
                  <a:pt x="142323" y="69333"/>
                </a:cubicBezTo>
                <a:cubicBezTo>
                  <a:pt x="142830" y="67326"/>
                  <a:pt x="143495" y="65477"/>
                  <a:pt x="144317" y="63784"/>
                </a:cubicBezTo>
                <a:cubicBezTo>
                  <a:pt x="147656" y="56316"/>
                  <a:pt x="151047" y="49057"/>
                  <a:pt x="154491" y="42007"/>
                </a:cubicBezTo>
                <a:cubicBezTo>
                  <a:pt x="157934" y="34958"/>
                  <a:pt x="161535" y="27699"/>
                  <a:pt x="165294" y="20230"/>
                </a:cubicBezTo>
                <a:cubicBezTo>
                  <a:pt x="165836" y="18154"/>
                  <a:pt x="167060" y="16234"/>
                  <a:pt x="168965" y="14472"/>
                </a:cubicBezTo>
                <a:cubicBezTo>
                  <a:pt x="170870" y="12710"/>
                  <a:pt x="172723" y="10999"/>
                  <a:pt x="174524" y="9342"/>
                </a:cubicBezTo>
                <a:cubicBezTo>
                  <a:pt x="181411" y="3443"/>
                  <a:pt x="186936" y="999"/>
                  <a:pt x="191097" y="2011"/>
                </a:cubicBezTo>
                <a:cubicBezTo>
                  <a:pt x="195256" y="3024"/>
                  <a:pt x="199522" y="7701"/>
                  <a:pt x="203892" y="16042"/>
                </a:cubicBezTo>
                <a:cubicBezTo>
                  <a:pt x="208944" y="23947"/>
                  <a:pt x="214153" y="31590"/>
                  <a:pt x="219520" y="38971"/>
                </a:cubicBezTo>
                <a:cubicBezTo>
                  <a:pt x="224887" y="46352"/>
                  <a:pt x="230306" y="53786"/>
                  <a:pt x="235778" y="61271"/>
                </a:cubicBezTo>
                <a:cubicBezTo>
                  <a:pt x="236634" y="62964"/>
                  <a:pt x="237648" y="64604"/>
                  <a:pt x="238820" y="66192"/>
                </a:cubicBezTo>
                <a:cubicBezTo>
                  <a:pt x="239991" y="67780"/>
                  <a:pt x="241215" y="69211"/>
                  <a:pt x="242491" y="70485"/>
                </a:cubicBezTo>
                <a:cubicBezTo>
                  <a:pt x="250514" y="78668"/>
                  <a:pt x="255864" y="88056"/>
                  <a:pt x="258538" y="98648"/>
                </a:cubicBezTo>
                <a:cubicBezTo>
                  <a:pt x="261213" y="109240"/>
                  <a:pt x="263415" y="119675"/>
                  <a:pt x="265145" y="129952"/>
                </a:cubicBezTo>
                <a:cubicBezTo>
                  <a:pt x="266278" y="138537"/>
                  <a:pt x="265314" y="146285"/>
                  <a:pt x="262251" y="153195"/>
                </a:cubicBezTo>
                <a:cubicBezTo>
                  <a:pt x="259188" y="160105"/>
                  <a:pt x="256797" y="167434"/>
                  <a:pt x="255077" y="175181"/>
                </a:cubicBezTo>
                <a:cubicBezTo>
                  <a:pt x="254535" y="177694"/>
                  <a:pt x="253521" y="180207"/>
                  <a:pt x="252035" y="182719"/>
                </a:cubicBezTo>
                <a:cubicBezTo>
                  <a:pt x="250549" y="185232"/>
                  <a:pt x="249326" y="187745"/>
                  <a:pt x="248364" y="190258"/>
                </a:cubicBezTo>
                <a:cubicBezTo>
                  <a:pt x="244011" y="205334"/>
                  <a:pt x="238243" y="213500"/>
                  <a:pt x="231058" y="214757"/>
                </a:cubicBezTo>
                <a:cubicBezTo>
                  <a:pt x="223873" y="216013"/>
                  <a:pt x="213699" y="210359"/>
                  <a:pt x="200536" y="197796"/>
                </a:cubicBezTo>
                <a:cubicBezTo>
                  <a:pt x="198386" y="196225"/>
                  <a:pt x="196392" y="197482"/>
                  <a:pt x="194557" y="201565"/>
                </a:cubicBezTo>
                <a:cubicBezTo>
                  <a:pt x="192722" y="205648"/>
                  <a:pt x="191358" y="209417"/>
                  <a:pt x="190467" y="212872"/>
                </a:cubicBezTo>
                <a:cubicBezTo>
                  <a:pt x="186831" y="223394"/>
                  <a:pt x="183614" y="233759"/>
                  <a:pt x="180817" y="243967"/>
                </a:cubicBezTo>
                <a:cubicBezTo>
                  <a:pt x="178020" y="254175"/>
                  <a:pt x="174804" y="263912"/>
                  <a:pt x="171168" y="273177"/>
                </a:cubicBezTo>
                <a:cubicBezTo>
                  <a:pt x="169541" y="277645"/>
                  <a:pt x="167968" y="282949"/>
                  <a:pt x="166447" y="289091"/>
                </a:cubicBezTo>
                <a:cubicBezTo>
                  <a:pt x="164926" y="295234"/>
                  <a:pt x="163144" y="300538"/>
                  <a:pt x="161098" y="305005"/>
                </a:cubicBezTo>
                <a:cubicBezTo>
                  <a:pt x="154280" y="318005"/>
                  <a:pt x="149246" y="331371"/>
                  <a:pt x="145996" y="345104"/>
                </a:cubicBezTo>
                <a:cubicBezTo>
                  <a:pt x="142744" y="358837"/>
                  <a:pt x="139390" y="372831"/>
                  <a:pt x="135931" y="387087"/>
                </a:cubicBezTo>
                <a:cubicBezTo>
                  <a:pt x="133730" y="395254"/>
                  <a:pt x="133941" y="400907"/>
                  <a:pt x="136561" y="404048"/>
                </a:cubicBezTo>
                <a:cubicBezTo>
                  <a:pt x="139182" y="407189"/>
                  <a:pt x="144844" y="409074"/>
                  <a:pt x="153547" y="409702"/>
                </a:cubicBezTo>
                <a:cubicBezTo>
                  <a:pt x="168300" y="410749"/>
                  <a:pt x="182844" y="410540"/>
                  <a:pt x="197179" y="409074"/>
                </a:cubicBezTo>
                <a:cubicBezTo>
                  <a:pt x="211513" y="407608"/>
                  <a:pt x="225219" y="403629"/>
                  <a:pt x="238295" y="397138"/>
                </a:cubicBezTo>
                <a:cubicBezTo>
                  <a:pt x="242578" y="394591"/>
                  <a:pt x="246808" y="391520"/>
                  <a:pt x="250987" y="387925"/>
                </a:cubicBezTo>
                <a:cubicBezTo>
                  <a:pt x="255165" y="384330"/>
                  <a:pt x="258765" y="380422"/>
                  <a:pt x="261790" y="376199"/>
                </a:cubicBezTo>
                <a:cubicBezTo>
                  <a:pt x="266627" y="368643"/>
                  <a:pt x="271211" y="360931"/>
                  <a:pt x="275539" y="353061"/>
                </a:cubicBezTo>
                <a:cubicBezTo>
                  <a:pt x="279868" y="345191"/>
                  <a:pt x="284114" y="337269"/>
                  <a:pt x="288276" y="329295"/>
                </a:cubicBezTo>
                <a:cubicBezTo>
                  <a:pt x="294213" y="319977"/>
                  <a:pt x="298892" y="310345"/>
                  <a:pt x="302316" y="300399"/>
                </a:cubicBezTo>
                <a:cubicBezTo>
                  <a:pt x="305738" y="290452"/>
                  <a:pt x="309999" y="280820"/>
                  <a:pt x="315098" y="271502"/>
                </a:cubicBezTo>
                <a:cubicBezTo>
                  <a:pt x="316390" y="269391"/>
                  <a:pt x="317787" y="267122"/>
                  <a:pt x="319289" y="264697"/>
                </a:cubicBezTo>
                <a:cubicBezTo>
                  <a:pt x="320790" y="262271"/>
                  <a:pt x="322188" y="259794"/>
                  <a:pt x="323480" y="257264"/>
                </a:cubicBezTo>
                <a:cubicBezTo>
                  <a:pt x="325995" y="251017"/>
                  <a:pt x="328300" y="244874"/>
                  <a:pt x="330396" y="238837"/>
                </a:cubicBezTo>
                <a:cubicBezTo>
                  <a:pt x="332491" y="232799"/>
                  <a:pt x="334377" y="226657"/>
                  <a:pt x="336053" y="220410"/>
                </a:cubicBezTo>
                <a:cubicBezTo>
                  <a:pt x="336647" y="218456"/>
                  <a:pt x="337345" y="215873"/>
                  <a:pt x="338149" y="212663"/>
                </a:cubicBezTo>
                <a:cubicBezTo>
                  <a:pt x="338952" y="209452"/>
                  <a:pt x="338812" y="204776"/>
                  <a:pt x="337729" y="198633"/>
                </a:cubicBezTo>
                <a:cubicBezTo>
                  <a:pt x="335704" y="191060"/>
                  <a:pt x="332211" y="185476"/>
                  <a:pt x="327252" y="181882"/>
                </a:cubicBezTo>
                <a:cubicBezTo>
                  <a:pt x="322293" y="178287"/>
                  <a:pt x="317961" y="174379"/>
                  <a:pt x="314260" y="170156"/>
                </a:cubicBezTo>
                <a:cubicBezTo>
                  <a:pt x="307031" y="160820"/>
                  <a:pt x="300115" y="152270"/>
                  <a:pt x="293515" y="144505"/>
                </a:cubicBezTo>
                <a:cubicBezTo>
                  <a:pt x="286914" y="136740"/>
                  <a:pt x="281256" y="127981"/>
                  <a:pt x="276541" y="118226"/>
                </a:cubicBezTo>
                <a:cubicBezTo>
                  <a:pt x="270507" y="103150"/>
                  <a:pt x="270340" y="87236"/>
                  <a:pt x="276039" y="70485"/>
                </a:cubicBezTo>
                <a:cubicBezTo>
                  <a:pt x="281738" y="53733"/>
                  <a:pt x="290288" y="36144"/>
                  <a:pt x="301687" y="17718"/>
                </a:cubicBezTo>
                <a:cubicBezTo>
                  <a:pt x="303031" y="15187"/>
                  <a:pt x="304952" y="12919"/>
                  <a:pt x="307450" y="10912"/>
                </a:cubicBezTo>
                <a:cubicBezTo>
                  <a:pt x="309946" y="8906"/>
                  <a:pt x="312496" y="7265"/>
                  <a:pt x="315098" y="5991"/>
                </a:cubicBezTo>
                <a:cubicBezTo>
                  <a:pt x="320442" y="3042"/>
                  <a:pt x="324842" y="2030"/>
                  <a:pt x="328300" y="2955"/>
                </a:cubicBezTo>
                <a:cubicBezTo>
                  <a:pt x="331758" y="3880"/>
                  <a:pt x="334901" y="6846"/>
                  <a:pt x="337729" y="11855"/>
                </a:cubicBezTo>
                <a:cubicBezTo>
                  <a:pt x="341659" y="18834"/>
                  <a:pt x="346374" y="24976"/>
                  <a:pt x="351875" y="30281"/>
                </a:cubicBezTo>
                <a:cubicBezTo>
                  <a:pt x="357375" y="35586"/>
                  <a:pt x="362719" y="40890"/>
                  <a:pt x="367905" y="46195"/>
                </a:cubicBezTo>
                <a:cubicBezTo>
                  <a:pt x="374680" y="52494"/>
                  <a:pt x="380827" y="59160"/>
                  <a:pt x="386345" y="66192"/>
                </a:cubicBezTo>
                <a:cubicBezTo>
                  <a:pt x="391863" y="73224"/>
                  <a:pt x="396333" y="80518"/>
                  <a:pt x="399756" y="88074"/>
                </a:cubicBezTo>
                <a:cubicBezTo>
                  <a:pt x="402498" y="94076"/>
                  <a:pt x="403929" y="100707"/>
                  <a:pt x="404052" y="107966"/>
                </a:cubicBezTo>
                <a:cubicBezTo>
                  <a:pt x="404174" y="115225"/>
                  <a:pt x="404139" y="122275"/>
                  <a:pt x="403948" y="129115"/>
                </a:cubicBezTo>
                <a:cubicBezTo>
                  <a:pt x="404279" y="139550"/>
                  <a:pt x="402567" y="149251"/>
                  <a:pt x="398814" y="158220"/>
                </a:cubicBezTo>
                <a:cubicBezTo>
                  <a:pt x="395059" y="167189"/>
                  <a:pt x="389785" y="175635"/>
                  <a:pt x="382992" y="183557"/>
                </a:cubicBezTo>
                <a:cubicBezTo>
                  <a:pt x="377038" y="190170"/>
                  <a:pt x="372183" y="197255"/>
                  <a:pt x="368429" y="204810"/>
                </a:cubicBezTo>
                <a:cubicBezTo>
                  <a:pt x="364674" y="212366"/>
                  <a:pt x="362544" y="220916"/>
                  <a:pt x="362037" y="230461"/>
                </a:cubicBezTo>
                <a:cubicBezTo>
                  <a:pt x="361862" y="234666"/>
                  <a:pt x="360955" y="238819"/>
                  <a:pt x="359314" y="242920"/>
                </a:cubicBezTo>
                <a:cubicBezTo>
                  <a:pt x="357671" y="247021"/>
                  <a:pt x="356345" y="250964"/>
                  <a:pt x="355332" y="254751"/>
                </a:cubicBezTo>
                <a:cubicBezTo>
                  <a:pt x="352328" y="269513"/>
                  <a:pt x="349744" y="283124"/>
                  <a:pt x="347578" y="295582"/>
                </a:cubicBezTo>
                <a:cubicBezTo>
                  <a:pt x="345413" y="308041"/>
                  <a:pt x="344086" y="321233"/>
                  <a:pt x="343597" y="335158"/>
                </a:cubicBezTo>
                <a:cubicBezTo>
                  <a:pt x="343055" y="346011"/>
                  <a:pt x="342043" y="356760"/>
                  <a:pt x="340558" y="367404"/>
                </a:cubicBezTo>
                <a:cubicBezTo>
                  <a:pt x="339074" y="378049"/>
                  <a:pt x="337852" y="388797"/>
                  <a:pt x="336892" y="399651"/>
                </a:cubicBezTo>
                <a:cubicBezTo>
                  <a:pt x="336559" y="403856"/>
                  <a:pt x="336385" y="408009"/>
                  <a:pt x="336367" y="412110"/>
                </a:cubicBezTo>
                <a:cubicBezTo>
                  <a:pt x="336350" y="416211"/>
                  <a:pt x="335966" y="420154"/>
                  <a:pt x="335215" y="423941"/>
                </a:cubicBezTo>
                <a:cubicBezTo>
                  <a:pt x="333661" y="441634"/>
                  <a:pt x="330273" y="458595"/>
                  <a:pt x="325052" y="474823"/>
                </a:cubicBezTo>
                <a:cubicBezTo>
                  <a:pt x="319831" y="491051"/>
                  <a:pt x="312042" y="505918"/>
                  <a:pt x="301687" y="519424"/>
                </a:cubicBezTo>
                <a:cubicBezTo>
                  <a:pt x="295655" y="527346"/>
                  <a:pt x="289068" y="534745"/>
                  <a:pt x="281925" y="541620"/>
                </a:cubicBezTo>
                <a:cubicBezTo>
                  <a:pt x="274783" y="548495"/>
                  <a:pt x="265554" y="552543"/>
                  <a:pt x="254238" y="553765"/>
                </a:cubicBezTo>
                <a:cubicBezTo>
                  <a:pt x="252105" y="554166"/>
                  <a:pt x="249868" y="554410"/>
                  <a:pt x="247525" y="554497"/>
                </a:cubicBezTo>
                <a:cubicBezTo>
                  <a:pt x="245182" y="554585"/>
                  <a:pt x="242945" y="554620"/>
                  <a:pt x="240812" y="554602"/>
                </a:cubicBezTo>
                <a:cubicBezTo>
                  <a:pt x="234117" y="554585"/>
                  <a:pt x="227579" y="554620"/>
                  <a:pt x="221199" y="554707"/>
                </a:cubicBezTo>
                <a:cubicBezTo>
                  <a:pt x="214818" y="554794"/>
                  <a:pt x="208490" y="555038"/>
                  <a:pt x="202214" y="555440"/>
                </a:cubicBezTo>
                <a:cubicBezTo>
                  <a:pt x="201375" y="555492"/>
                  <a:pt x="200536" y="555597"/>
                  <a:pt x="199697" y="555754"/>
                </a:cubicBezTo>
                <a:cubicBezTo>
                  <a:pt x="198858" y="555911"/>
                  <a:pt x="198019" y="555806"/>
                  <a:pt x="197179" y="555440"/>
                </a:cubicBezTo>
                <a:lnTo>
                  <a:pt x="68874" y="555440"/>
                </a:lnTo>
                <a:cubicBezTo>
                  <a:pt x="61663" y="555771"/>
                  <a:pt x="55970" y="553852"/>
                  <a:pt x="51796" y="549682"/>
                </a:cubicBezTo>
                <a:cubicBezTo>
                  <a:pt x="47623" y="545511"/>
                  <a:pt x="45493" y="539613"/>
                  <a:pt x="45405" y="531988"/>
                </a:cubicBezTo>
                <a:cubicBezTo>
                  <a:pt x="45493" y="524449"/>
                  <a:pt x="45737" y="516911"/>
                  <a:pt x="46139" y="509373"/>
                </a:cubicBezTo>
                <a:cubicBezTo>
                  <a:pt x="46540" y="501835"/>
                  <a:pt x="46576" y="494297"/>
                  <a:pt x="46243" y="486759"/>
                </a:cubicBezTo>
                <a:cubicBezTo>
                  <a:pt x="46226" y="480861"/>
                  <a:pt x="46052" y="474858"/>
                  <a:pt x="45719" y="468751"/>
                </a:cubicBezTo>
                <a:cubicBezTo>
                  <a:pt x="45388" y="462644"/>
                  <a:pt x="45004" y="456641"/>
                  <a:pt x="44567" y="450743"/>
                </a:cubicBezTo>
                <a:cubicBezTo>
                  <a:pt x="44585" y="444496"/>
                  <a:pt x="44550" y="438354"/>
                  <a:pt x="44462" y="432316"/>
                </a:cubicBezTo>
                <a:cubicBezTo>
                  <a:pt x="44375" y="426279"/>
                  <a:pt x="44131" y="420137"/>
                  <a:pt x="43729" y="413890"/>
                </a:cubicBezTo>
                <a:cubicBezTo>
                  <a:pt x="41895" y="397958"/>
                  <a:pt x="39695" y="381870"/>
                  <a:pt x="37128" y="365625"/>
                </a:cubicBezTo>
                <a:cubicBezTo>
                  <a:pt x="34561" y="349379"/>
                  <a:pt x="32570" y="333081"/>
                  <a:pt x="31156" y="316731"/>
                </a:cubicBezTo>
                <a:cubicBezTo>
                  <a:pt x="29357" y="297415"/>
                  <a:pt x="27926" y="278465"/>
                  <a:pt x="26860" y="259881"/>
                </a:cubicBezTo>
                <a:cubicBezTo>
                  <a:pt x="25795" y="241297"/>
                  <a:pt x="28345" y="223394"/>
                  <a:pt x="34508" y="206172"/>
                </a:cubicBezTo>
                <a:cubicBezTo>
                  <a:pt x="37355" y="200745"/>
                  <a:pt x="40673" y="194847"/>
                  <a:pt x="44462" y="188478"/>
                </a:cubicBezTo>
                <a:cubicBezTo>
                  <a:pt x="48252" y="182109"/>
                  <a:pt x="48007" y="177677"/>
                  <a:pt x="43729" y="175181"/>
                </a:cubicBezTo>
                <a:cubicBezTo>
                  <a:pt x="39904" y="173524"/>
                  <a:pt x="35818" y="170767"/>
                  <a:pt x="31470" y="166910"/>
                </a:cubicBezTo>
                <a:cubicBezTo>
                  <a:pt x="27122" y="163054"/>
                  <a:pt x="22826" y="157994"/>
                  <a:pt x="18583" y="151729"/>
                </a:cubicBezTo>
                <a:cubicBezTo>
                  <a:pt x="12087" y="142394"/>
                  <a:pt x="7057" y="132587"/>
                  <a:pt x="3495" y="122309"/>
                </a:cubicBezTo>
                <a:cubicBezTo>
                  <a:pt x="-67" y="112032"/>
                  <a:pt x="-906" y="99503"/>
                  <a:pt x="980" y="84723"/>
                </a:cubicBezTo>
                <a:cubicBezTo>
                  <a:pt x="3495" y="63644"/>
                  <a:pt x="4333" y="42984"/>
                  <a:pt x="3495" y="22743"/>
                </a:cubicBezTo>
                <a:cubicBezTo>
                  <a:pt x="3478" y="20614"/>
                  <a:pt x="3723" y="18381"/>
                  <a:pt x="4228" y="16042"/>
                </a:cubicBezTo>
                <a:cubicBezTo>
                  <a:pt x="4735" y="13704"/>
                  <a:pt x="5608" y="11471"/>
                  <a:pt x="6848" y="9342"/>
                </a:cubicBezTo>
                <a:cubicBezTo>
                  <a:pt x="9747" y="3862"/>
                  <a:pt x="12960" y="790"/>
                  <a:pt x="16487" y="126"/>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8" name="Freeform: Shape 7">
            <a:extLst>
              <a:ext uri="{FF2B5EF4-FFF2-40B4-BE49-F238E27FC236}">
                <a16:creationId xmlns:a16="http://schemas.microsoft.com/office/drawing/2014/main" id="{DAD8A1ED-F16B-4027-ABAC-C3BBC87DF864}"/>
              </a:ext>
            </a:extLst>
          </p:cNvPr>
          <p:cNvSpPr/>
          <p:nvPr/>
        </p:nvSpPr>
        <p:spPr>
          <a:xfrm>
            <a:off x="5637624" y="1872823"/>
            <a:ext cx="708701" cy="1409231"/>
          </a:xfrm>
          <a:custGeom>
            <a:avLst/>
            <a:gdLst/>
            <a:ahLst/>
            <a:cxnLst/>
            <a:rect l="l" t="t" r="r" b="b"/>
            <a:pathLst>
              <a:path w="260914" h="553265">
                <a:moveTo>
                  <a:pt x="21039" y="311"/>
                </a:moveTo>
                <a:cubicBezTo>
                  <a:pt x="23535" y="922"/>
                  <a:pt x="26096" y="2436"/>
                  <a:pt x="28724" y="4853"/>
                </a:cubicBezTo>
                <a:cubicBezTo>
                  <a:pt x="36631" y="11711"/>
                  <a:pt x="44905" y="15794"/>
                  <a:pt x="53545" y="17102"/>
                </a:cubicBezTo>
                <a:cubicBezTo>
                  <a:pt x="62187" y="18411"/>
                  <a:pt x="71507" y="18516"/>
                  <a:pt x="81509" y="17416"/>
                </a:cubicBezTo>
                <a:cubicBezTo>
                  <a:pt x="94741" y="16684"/>
                  <a:pt x="106400" y="16474"/>
                  <a:pt x="116490" y="16788"/>
                </a:cubicBezTo>
                <a:cubicBezTo>
                  <a:pt x="126579" y="17102"/>
                  <a:pt x="136145" y="17312"/>
                  <a:pt x="145187" y="17416"/>
                </a:cubicBezTo>
                <a:cubicBezTo>
                  <a:pt x="165156" y="17416"/>
                  <a:pt x="184707" y="21604"/>
                  <a:pt x="203839" y="29980"/>
                </a:cubicBezTo>
                <a:cubicBezTo>
                  <a:pt x="210978" y="33086"/>
                  <a:pt x="217226" y="37762"/>
                  <a:pt x="222585" y="44009"/>
                </a:cubicBezTo>
                <a:cubicBezTo>
                  <a:pt x="227944" y="50255"/>
                  <a:pt x="232308" y="57026"/>
                  <a:pt x="235676" y="64319"/>
                </a:cubicBezTo>
                <a:cubicBezTo>
                  <a:pt x="239936" y="73951"/>
                  <a:pt x="243357" y="83792"/>
                  <a:pt x="245942" y="93843"/>
                </a:cubicBezTo>
                <a:cubicBezTo>
                  <a:pt x="248524" y="103893"/>
                  <a:pt x="249851" y="114153"/>
                  <a:pt x="249921" y="124623"/>
                </a:cubicBezTo>
                <a:cubicBezTo>
                  <a:pt x="250008" y="145142"/>
                  <a:pt x="250462" y="165662"/>
                  <a:pt x="251282" y="186182"/>
                </a:cubicBezTo>
                <a:cubicBezTo>
                  <a:pt x="252103" y="206702"/>
                  <a:pt x="252767" y="227222"/>
                  <a:pt x="253273" y="247742"/>
                </a:cubicBezTo>
                <a:cubicBezTo>
                  <a:pt x="254424" y="273270"/>
                  <a:pt x="255890" y="298850"/>
                  <a:pt x="257670" y="324482"/>
                </a:cubicBezTo>
                <a:cubicBezTo>
                  <a:pt x="259450" y="350115"/>
                  <a:pt x="259661" y="375904"/>
                  <a:pt x="258300" y="401851"/>
                </a:cubicBezTo>
                <a:cubicBezTo>
                  <a:pt x="257675" y="412791"/>
                  <a:pt x="257901" y="423994"/>
                  <a:pt x="258978" y="435458"/>
                </a:cubicBezTo>
                <a:cubicBezTo>
                  <a:pt x="260055" y="446921"/>
                  <a:pt x="260700" y="458333"/>
                  <a:pt x="260914" y="469692"/>
                </a:cubicBezTo>
                <a:cubicBezTo>
                  <a:pt x="260880" y="489933"/>
                  <a:pt x="260009" y="509755"/>
                  <a:pt x="258300" y="529158"/>
                </a:cubicBezTo>
                <a:cubicBezTo>
                  <a:pt x="257758" y="532456"/>
                  <a:pt x="256536" y="535492"/>
                  <a:pt x="254633" y="538267"/>
                </a:cubicBezTo>
                <a:cubicBezTo>
                  <a:pt x="252731" y="541041"/>
                  <a:pt x="250881" y="543868"/>
                  <a:pt x="249083" y="546747"/>
                </a:cubicBezTo>
                <a:cubicBezTo>
                  <a:pt x="245871" y="552470"/>
                  <a:pt x="240564" y="554425"/>
                  <a:pt x="233163" y="552610"/>
                </a:cubicBezTo>
                <a:cubicBezTo>
                  <a:pt x="229864" y="551685"/>
                  <a:pt x="227455" y="549975"/>
                  <a:pt x="225937" y="547480"/>
                </a:cubicBezTo>
                <a:cubicBezTo>
                  <a:pt x="224419" y="544984"/>
                  <a:pt x="223476" y="542227"/>
                  <a:pt x="223109" y="539209"/>
                </a:cubicBezTo>
                <a:cubicBezTo>
                  <a:pt x="222725" y="531653"/>
                  <a:pt x="222446" y="524150"/>
                  <a:pt x="222271" y="516700"/>
                </a:cubicBezTo>
                <a:cubicBezTo>
                  <a:pt x="222097" y="509249"/>
                  <a:pt x="221818" y="501955"/>
                  <a:pt x="221433" y="494819"/>
                </a:cubicBezTo>
                <a:cubicBezTo>
                  <a:pt x="220875" y="486914"/>
                  <a:pt x="220107" y="479062"/>
                  <a:pt x="219128" y="471263"/>
                </a:cubicBezTo>
                <a:cubicBezTo>
                  <a:pt x="218152" y="463463"/>
                  <a:pt x="217803" y="455402"/>
                  <a:pt x="218082" y="447079"/>
                </a:cubicBezTo>
                <a:cubicBezTo>
                  <a:pt x="218745" y="433276"/>
                  <a:pt x="218675" y="419631"/>
                  <a:pt x="217873" y="406143"/>
                </a:cubicBezTo>
                <a:cubicBezTo>
                  <a:pt x="217069" y="392655"/>
                  <a:pt x="216581" y="379220"/>
                  <a:pt x="216406" y="365836"/>
                </a:cubicBezTo>
                <a:cubicBezTo>
                  <a:pt x="216790" y="350778"/>
                  <a:pt x="216860" y="335877"/>
                  <a:pt x="216616" y="321132"/>
                </a:cubicBezTo>
                <a:cubicBezTo>
                  <a:pt x="216371" y="306388"/>
                  <a:pt x="216023" y="291696"/>
                  <a:pt x="215568" y="277056"/>
                </a:cubicBezTo>
                <a:cubicBezTo>
                  <a:pt x="215062" y="267616"/>
                  <a:pt x="214189" y="256344"/>
                  <a:pt x="212950" y="243240"/>
                </a:cubicBezTo>
                <a:cubicBezTo>
                  <a:pt x="211710" y="230136"/>
                  <a:pt x="210628" y="219074"/>
                  <a:pt x="209703" y="210052"/>
                </a:cubicBezTo>
                <a:cubicBezTo>
                  <a:pt x="208377" y="195587"/>
                  <a:pt x="203698" y="184315"/>
                  <a:pt x="195669" y="176236"/>
                </a:cubicBezTo>
                <a:cubicBezTo>
                  <a:pt x="187638" y="168158"/>
                  <a:pt x="176677" y="164633"/>
                  <a:pt x="162783" y="165662"/>
                </a:cubicBezTo>
                <a:cubicBezTo>
                  <a:pt x="148259" y="166605"/>
                  <a:pt x="133317" y="166605"/>
                  <a:pt x="117957" y="165662"/>
                </a:cubicBezTo>
                <a:cubicBezTo>
                  <a:pt x="102596" y="164720"/>
                  <a:pt x="88491" y="164720"/>
                  <a:pt x="75644" y="165662"/>
                </a:cubicBezTo>
                <a:cubicBezTo>
                  <a:pt x="54523" y="167582"/>
                  <a:pt x="38324" y="163534"/>
                  <a:pt x="27048" y="153518"/>
                </a:cubicBezTo>
                <a:cubicBezTo>
                  <a:pt x="15771" y="143502"/>
                  <a:pt x="7951" y="128566"/>
                  <a:pt x="3587" y="108709"/>
                </a:cubicBezTo>
                <a:cubicBezTo>
                  <a:pt x="584" y="95483"/>
                  <a:pt x="-533" y="84036"/>
                  <a:pt x="235" y="74370"/>
                </a:cubicBezTo>
                <a:cubicBezTo>
                  <a:pt x="1004" y="64703"/>
                  <a:pt x="1562" y="53257"/>
                  <a:pt x="1912" y="40030"/>
                </a:cubicBezTo>
                <a:cubicBezTo>
                  <a:pt x="1912" y="31515"/>
                  <a:pt x="2749" y="23419"/>
                  <a:pt x="4426" y="15741"/>
                </a:cubicBezTo>
                <a:cubicBezTo>
                  <a:pt x="5909" y="8430"/>
                  <a:pt x="9016" y="3579"/>
                  <a:pt x="13747" y="1188"/>
                </a:cubicBezTo>
                <a:cubicBezTo>
                  <a:pt x="16112" y="-8"/>
                  <a:pt x="18542" y="-300"/>
                  <a:pt x="21039" y="311"/>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9" name="Freeform: Shape 8">
            <a:extLst>
              <a:ext uri="{FF2B5EF4-FFF2-40B4-BE49-F238E27FC236}">
                <a16:creationId xmlns:a16="http://schemas.microsoft.com/office/drawing/2014/main" id="{688CA180-B30D-467A-A3BA-804864B9D1D7}"/>
              </a:ext>
            </a:extLst>
          </p:cNvPr>
          <p:cNvSpPr/>
          <p:nvPr/>
        </p:nvSpPr>
        <p:spPr>
          <a:xfrm>
            <a:off x="2051720" y="1873384"/>
            <a:ext cx="855424" cy="1410497"/>
          </a:xfrm>
          <a:custGeom>
            <a:avLst/>
            <a:gdLst/>
            <a:ahLst/>
            <a:cxnLst/>
            <a:rect l="l" t="t" r="r" b="b"/>
            <a:pathLst>
              <a:path w="314931" h="553761">
                <a:moveTo>
                  <a:pt x="43173" y="513"/>
                </a:moveTo>
                <a:cubicBezTo>
                  <a:pt x="48482" y="-1024"/>
                  <a:pt x="54733" y="896"/>
                  <a:pt x="61927" y="6274"/>
                </a:cubicBezTo>
                <a:cubicBezTo>
                  <a:pt x="66485" y="9558"/>
                  <a:pt x="71200" y="11794"/>
                  <a:pt x="76072" y="12981"/>
                </a:cubicBezTo>
                <a:cubicBezTo>
                  <a:pt x="80944" y="14169"/>
                  <a:pt x="86287" y="14728"/>
                  <a:pt x="92103" y="14658"/>
                </a:cubicBezTo>
                <a:cubicBezTo>
                  <a:pt x="99629" y="14379"/>
                  <a:pt x="107208" y="14728"/>
                  <a:pt x="114839" y="15706"/>
                </a:cubicBezTo>
                <a:cubicBezTo>
                  <a:pt x="122470" y="16684"/>
                  <a:pt x="130259" y="17453"/>
                  <a:pt x="138203" y="18012"/>
                </a:cubicBezTo>
                <a:cubicBezTo>
                  <a:pt x="141168" y="18483"/>
                  <a:pt x="144237" y="18798"/>
                  <a:pt x="147410" y="18955"/>
                </a:cubicBezTo>
                <a:cubicBezTo>
                  <a:pt x="150584" y="19112"/>
                  <a:pt x="153653" y="18798"/>
                  <a:pt x="156617" y="18012"/>
                </a:cubicBezTo>
                <a:cubicBezTo>
                  <a:pt x="170426" y="14938"/>
                  <a:pt x="184026" y="14588"/>
                  <a:pt x="197417" y="16964"/>
                </a:cubicBezTo>
                <a:cubicBezTo>
                  <a:pt x="210808" y="19339"/>
                  <a:pt x="223989" y="22763"/>
                  <a:pt x="236961" y="27234"/>
                </a:cubicBezTo>
                <a:cubicBezTo>
                  <a:pt x="246987" y="30623"/>
                  <a:pt x="256019" y="36003"/>
                  <a:pt x="264058" y="43374"/>
                </a:cubicBezTo>
                <a:cubicBezTo>
                  <a:pt x="272097" y="50745"/>
                  <a:pt x="279249" y="59898"/>
                  <a:pt x="285513" y="70832"/>
                </a:cubicBezTo>
                <a:cubicBezTo>
                  <a:pt x="295345" y="89155"/>
                  <a:pt x="301037" y="107006"/>
                  <a:pt x="302592" y="124386"/>
                </a:cubicBezTo>
                <a:cubicBezTo>
                  <a:pt x="304146" y="141766"/>
                  <a:pt x="305437" y="159407"/>
                  <a:pt x="306468" y="177311"/>
                </a:cubicBezTo>
                <a:cubicBezTo>
                  <a:pt x="306433" y="179425"/>
                  <a:pt x="306294" y="181486"/>
                  <a:pt x="306049" y="183494"/>
                </a:cubicBezTo>
                <a:cubicBezTo>
                  <a:pt x="305804" y="185503"/>
                  <a:pt x="305665" y="187355"/>
                  <a:pt x="305630" y="189049"/>
                </a:cubicBezTo>
                <a:cubicBezTo>
                  <a:pt x="305665" y="202795"/>
                  <a:pt x="305804" y="213241"/>
                  <a:pt x="306049" y="220385"/>
                </a:cubicBezTo>
                <a:cubicBezTo>
                  <a:pt x="306294" y="227529"/>
                  <a:pt x="306433" y="231896"/>
                  <a:pt x="306468" y="233485"/>
                </a:cubicBezTo>
                <a:cubicBezTo>
                  <a:pt x="306485" y="249345"/>
                  <a:pt x="306661" y="264996"/>
                  <a:pt x="306992" y="280436"/>
                </a:cubicBezTo>
                <a:cubicBezTo>
                  <a:pt x="307323" y="295877"/>
                  <a:pt x="307708" y="311528"/>
                  <a:pt x="308145" y="327388"/>
                </a:cubicBezTo>
                <a:cubicBezTo>
                  <a:pt x="308616" y="332506"/>
                  <a:pt x="309140" y="337990"/>
                  <a:pt x="309716" y="343842"/>
                </a:cubicBezTo>
                <a:cubicBezTo>
                  <a:pt x="310292" y="349693"/>
                  <a:pt x="310607" y="355387"/>
                  <a:pt x="310659" y="360925"/>
                </a:cubicBezTo>
                <a:cubicBezTo>
                  <a:pt x="311410" y="391509"/>
                  <a:pt x="312004" y="417116"/>
                  <a:pt x="312440" y="437745"/>
                </a:cubicBezTo>
                <a:cubicBezTo>
                  <a:pt x="312876" y="458373"/>
                  <a:pt x="313680" y="479159"/>
                  <a:pt x="314850" y="500102"/>
                </a:cubicBezTo>
                <a:cubicBezTo>
                  <a:pt x="315357" y="510041"/>
                  <a:pt x="313506" y="521185"/>
                  <a:pt x="309297" y="533534"/>
                </a:cubicBezTo>
                <a:cubicBezTo>
                  <a:pt x="305089" y="545883"/>
                  <a:pt x="297998" y="552625"/>
                  <a:pt x="288028" y="553761"/>
                </a:cubicBezTo>
                <a:cubicBezTo>
                  <a:pt x="283087" y="552765"/>
                  <a:pt x="279770" y="549516"/>
                  <a:pt x="278077" y="544014"/>
                </a:cubicBezTo>
                <a:cubicBezTo>
                  <a:pt x="276385" y="538512"/>
                  <a:pt x="275791" y="529184"/>
                  <a:pt x="276297" y="516032"/>
                </a:cubicBezTo>
                <a:cubicBezTo>
                  <a:pt x="276402" y="511438"/>
                  <a:pt x="276820" y="506792"/>
                  <a:pt x="277552" y="502093"/>
                </a:cubicBezTo>
                <a:cubicBezTo>
                  <a:pt x="278284" y="497394"/>
                  <a:pt x="278703" y="492539"/>
                  <a:pt x="278808" y="487526"/>
                </a:cubicBezTo>
                <a:cubicBezTo>
                  <a:pt x="279174" y="476207"/>
                  <a:pt x="279279" y="464888"/>
                  <a:pt x="279122" y="453570"/>
                </a:cubicBezTo>
                <a:cubicBezTo>
                  <a:pt x="278965" y="442251"/>
                  <a:pt x="278860" y="430932"/>
                  <a:pt x="278808" y="419614"/>
                </a:cubicBezTo>
                <a:lnTo>
                  <a:pt x="277971" y="398653"/>
                </a:lnTo>
                <a:cubicBezTo>
                  <a:pt x="277402" y="388991"/>
                  <a:pt x="276865" y="376549"/>
                  <a:pt x="276358" y="361328"/>
                </a:cubicBezTo>
                <a:cubicBezTo>
                  <a:pt x="275853" y="346107"/>
                  <a:pt x="275439" y="332424"/>
                  <a:pt x="275119" y="320277"/>
                </a:cubicBezTo>
                <a:cubicBezTo>
                  <a:pt x="274798" y="308130"/>
                  <a:pt x="274633" y="301837"/>
                  <a:pt x="274623" y="301397"/>
                </a:cubicBezTo>
                <a:cubicBezTo>
                  <a:pt x="273838" y="292628"/>
                  <a:pt x="273106" y="283965"/>
                  <a:pt x="272426" y="275406"/>
                </a:cubicBezTo>
                <a:cubicBezTo>
                  <a:pt x="271746" y="266847"/>
                  <a:pt x="270805" y="258183"/>
                  <a:pt x="269601" y="249415"/>
                </a:cubicBezTo>
                <a:cubicBezTo>
                  <a:pt x="269096" y="245590"/>
                  <a:pt x="268223" y="241712"/>
                  <a:pt x="266986" y="237782"/>
                </a:cubicBezTo>
                <a:cubicBezTo>
                  <a:pt x="265749" y="233852"/>
                  <a:pt x="264667" y="230184"/>
                  <a:pt x="263743" y="226778"/>
                </a:cubicBezTo>
                <a:cubicBezTo>
                  <a:pt x="261686" y="219215"/>
                  <a:pt x="259315" y="212123"/>
                  <a:pt x="256629" y="205503"/>
                </a:cubicBezTo>
                <a:cubicBezTo>
                  <a:pt x="253944" y="198883"/>
                  <a:pt x="250736" y="192839"/>
                  <a:pt x="247004" y="187372"/>
                </a:cubicBezTo>
                <a:cubicBezTo>
                  <a:pt x="242122" y="181710"/>
                  <a:pt x="234125" y="176825"/>
                  <a:pt x="223013" y="172715"/>
                </a:cubicBezTo>
                <a:cubicBezTo>
                  <a:pt x="211901" y="168606"/>
                  <a:pt x="200184" y="165708"/>
                  <a:pt x="187862" y="164021"/>
                </a:cubicBezTo>
                <a:cubicBezTo>
                  <a:pt x="175541" y="162333"/>
                  <a:pt x="165126" y="162292"/>
                  <a:pt x="156617" y="163896"/>
                </a:cubicBezTo>
                <a:cubicBezTo>
                  <a:pt x="149852" y="165137"/>
                  <a:pt x="142873" y="166010"/>
                  <a:pt x="135683" y="166516"/>
                </a:cubicBezTo>
                <a:cubicBezTo>
                  <a:pt x="128493" y="167023"/>
                  <a:pt x="121510" y="167268"/>
                  <a:pt x="114734" y="167250"/>
                </a:cubicBezTo>
                <a:cubicBezTo>
                  <a:pt x="101480" y="167006"/>
                  <a:pt x="91736" y="170429"/>
                  <a:pt x="85502" y="177521"/>
                </a:cubicBezTo>
                <a:cubicBezTo>
                  <a:pt x="79267" y="184612"/>
                  <a:pt x="75600" y="194324"/>
                  <a:pt x="74500" y="206656"/>
                </a:cubicBezTo>
                <a:cubicBezTo>
                  <a:pt x="72231" y="223511"/>
                  <a:pt x="72370" y="239057"/>
                  <a:pt x="74919" y="253293"/>
                </a:cubicBezTo>
                <a:cubicBezTo>
                  <a:pt x="77469" y="267528"/>
                  <a:pt x="80962" y="282445"/>
                  <a:pt x="85397" y="298043"/>
                </a:cubicBezTo>
                <a:cubicBezTo>
                  <a:pt x="86725" y="303301"/>
                  <a:pt x="88470" y="309135"/>
                  <a:pt x="90636" y="315545"/>
                </a:cubicBezTo>
                <a:cubicBezTo>
                  <a:pt x="92802" y="321956"/>
                  <a:pt x="94967" y="327580"/>
                  <a:pt x="97132" y="332418"/>
                </a:cubicBezTo>
                <a:cubicBezTo>
                  <a:pt x="103663" y="347370"/>
                  <a:pt x="110509" y="361903"/>
                  <a:pt x="117667" y="376016"/>
                </a:cubicBezTo>
                <a:cubicBezTo>
                  <a:pt x="124827" y="390129"/>
                  <a:pt x="130835" y="404662"/>
                  <a:pt x="135689" y="419614"/>
                </a:cubicBezTo>
                <a:cubicBezTo>
                  <a:pt x="138499" y="431526"/>
                  <a:pt x="139581" y="445011"/>
                  <a:pt x="138935" y="460067"/>
                </a:cubicBezTo>
                <a:cubicBezTo>
                  <a:pt x="138290" y="475124"/>
                  <a:pt x="136649" y="488189"/>
                  <a:pt x="134012" y="499263"/>
                </a:cubicBezTo>
                <a:cubicBezTo>
                  <a:pt x="129578" y="515997"/>
                  <a:pt x="121056" y="529272"/>
                  <a:pt x="108448" y="539088"/>
                </a:cubicBezTo>
                <a:cubicBezTo>
                  <a:pt x="95840" y="548904"/>
                  <a:pt x="80613" y="552957"/>
                  <a:pt x="62766" y="551245"/>
                </a:cubicBezTo>
                <a:cubicBezTo>
                  <a:pt x="58016" y="550896"/>
                  <a:pt x="51590" y="550756"/>
                  <a:pt x="43487" y="550826"/>
                </a:cubicBezTo>
                <a:cubicBezTo>
                  <a:pt x="35385" y="550896"/>
                  <a:pt x="28958" y="550756"/>
                  <a:pt x="24209" y="550407"/>
                </a:cubicBezTo>
                <a:cubicBezTo>
                  <a:pt x="18411" y="549638"/>
                  <a:pt x="14080" y="547822"/>
                  <a:pt x="11216" y="544957"/>
                </a:cubicBezTo>
                <a:cubicBezTo>
                  <a:pt x="8353" y="542093"/>
                  <a:pt x="6536" y="537761"/>
                  <a:pt x="5768" y="531962"/>
                </a:cubicBezTo>
                <a:cubicBezTo>
                  <a:pt x="1805" y="507054"/>
                  <a:pt x="-116" y="485814"/>
                  <a:pt x="6" y="468242"/>
                </a:cubicBezTo>
                <a:cubicBezTo>
                  <a:pt x="128" y="450670"/>
                  <a:pt x="931" y="437814"/>
                  <a:pt x="2415" y="429675"/>
                </a:cubicBezTo>
                <a:cubicBezTo>
                  <a:pt x="3620" y="420155"/>
                  <a:pt x="6658" y="413203"/>
                  <a:pt x="11530" y="408819"/>
                </a:cubicBezTo>
                <a:cubicBezTo>
                  <a:pt x="16403" y="404435"/>
                  <a:pt x="23423" y="401885"/>
                  <a:pt x="32590" y="401169"/>
                </a:cubicBezTo>
                <a:cubicBezTo>
                  <a:pt x="40867" y="400680"/>
                  <a:pt x="45897" y="396208"/>
                  <a:pt x="47678" y="387754"/>
                </a:cubicBezTo>
                <a:cubicBezTo>
                  <a:pt x="49459" y="379300"/>
                  <a:pt x="48621" y="364767"/>
                  <a:pt x="45163" y="344156"/>
                </a:cubicBezTo>
                <a:cubicBezTo>
                  <a:pt x="43854" y="335283"/>
                  <a:pt x="42492" y="326200"/>
                  <a:pt x="41077" y="316908"/>
                </a:cubicBezTo>
                <a:cubicBezTo>
                  <a:pt x="39663" y="307615"/>
                  <a:pt x="38510" y="298532"/>
                  <a:pt x="37619" y="289659"/>
                </a:cubicBezTo>
                <a:cubicBezTo>
                  <a:pt x="35681" y="274707"/>
                  <a:pt x="34738" y="261852"/>
                  <a:pt x="34791" y="251092"/>
                </a:cubicBezTo>
                <a:cubicBezTo>
                  <a:pt x="34843" y="240332"/>
                  <a:pt x="37462" y="228315"/>
                  <a:pt x="42649" y="215040"/>
                </a:cubicBezTo>
                <a:cubicBezTo>
                  <a:pt x="46872" y="204979"/>
                  <a:pt x="51515" y="194918"/>
                  <a:pt x="56576" y="184857"/>
                </a:cubicBezTo>
                <a:cubicBezTo>
                  <a:pt x="60081" y="177678"/>
                  <a:pt x="60274" y="172333"/>
                  <a:pt x="57156" y="168822"/>
                </a:cubicBezTo>
                <a:cubicBezTo>
                  <a:pt x="54037" y="165311"/>
                  <a:pt x="49201" y="161434"/>
                  <a:pt x="42649" y="157189"/>
                </a:cubicBezTo>
                <a:cubicBezTo>
                  <a:pt x="32224" y="148473"/>
                  <a:pt x="26042" y="137399"/>
                  <a:pt x="24103" y="123967"/>
                </a:cubicBezTo>
                <a:cubicBezTo>
                  <a:pt x="22165" y="110535"/>
                  <a:pt x="21641" y="96736"/>
                  <a:pt x="22532" y="82570"/>
                </a:cubicBezTo>
                <a:cubicBezTo>
                  <a:pt x="22427" y="72491"/>
                  <a:pt x="22217" y="62465"/>
                  <a:pt x="21904" y="52492"/>
                </a:cubicBezTo>
                <a:cubicBezTo>
                  <a:pt x="21589" y="42518"/>
                  <a:pt x="24313" y="30186"/>
                  <a:pt x="30076" y="15497"/>
                </a:cubicBezTo>
                <a:cubicBezTo>
                  <a:pt x="33499" y="7044"/>
                  <a:pt x="37864" y="2050"/>
                  <a:pt x="43173" y="513"/>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10" name="Freeform: Shape 9">
            <a:extLst>
              <a:ext uri="{FF2B5EF4-FFF2-40B4-BE49-F238E27FC236}">
                <a16:creationId xmlns:a16="http://schemas.microsoft.com/office/drawing/2014/main" id="{08548BF2-2406-4689-A32B-4D9492F60DAD}"/>
              </a:ext>
            </a:extLst>
          </p:cNvPr>
          <p:cNvSpPr/>
          <p:nvPr/>
        </p:nvSpPr>
        <p:spPr>
          <a:xfrm>
            <a:off x="2995848" y="1874591"/>
            <a:ext cx="399008" cy="798957"/>
          </a:xfrm>
          <a:custGeom>
            <a:avLst/>
            <a:gdLst/>
            <a:ahLst/>
            <a:cxnLst/>
            <a:rect l="l" t="t" r="r" b="b"/>
            <a:pathLst>
              <a:path w="146898" h="313671">
                <a:moveTo>
                  <a:pt x="21923" y="265"/>
                </a:moveTo>
                <a:cubicBezTo>
                  <a:pt x="23862" y="684"/>
                  <a:pt x="25892" y="1600"/>
                  <a:pt x="28014" y="3014"/>
                </a:cubicBezTo>
                <a:cubicBezTo>
                  <a:pt x="34824" y="10253"/>
                  <a:pt x="43835" y="15451"/>
                  <a:pt x="55046" y="18608"/>
                </a:cubicBezTo>
                <a:cubicBezTo>
                  <a:pt x="66257" y="21765"/>
                  <a:pt x="76525" y="24661"/>
                  <a:pt x="85849" y="27295"/>
                </a:cubicBezTo>
                <a:cubicBezTo>
                  <a:pt x="95226" y="30940"/>
                  <a:pt x="104761" y="35580"/>
                  <a:pt x="114453" y="41214"/>
                </a:cubicBezTo>
                <a:cubicBezTo>
                  <a:pt x="124144" y="46848"/>
                  <a:pt x="130536" y="54209"/>
                  <a:pt x="133627" y="63297"/>
                </a:cubicBezTo>
                <a:cubicBezTo>
                  <a:pt x="137661" y="75071"/>
                  <a:pt x="141118" y="88572"/>
                  <a:pt x="144000" y="103800"/>
                </a:cubicBezTo>
                <a:cubicBezTo>
                  <a:pt x="146881" y="119028"/>
                  <a:pt x="147614" y="133157"/>
                  <a:pt x="146200" y="146187"/>
                </a:cubicBezTo>
                <a:cubicBezTo>
                  <a:pt x="146112" y="150109"/>
                  <a:pt x="145264" y="158265"/>
                  <a:pt x="143654" y="170653"/>
                </a:cubicBezTo>
                <a:cubicBezTo>
                  <a:pt x="142045" y="183042"/>
                  <a:pt x="140203" y="196221"/>
                  <a:pt x="138128" y="210191"/>
                </a:cubicBezTo>
                <a:cubicBezTo>
                  <a:pt x="136054" y="224161"/>
                  <a:pt x="134274" y="235480"/>
                  <a:pt x="132789" y="244147"/>
                </a:cubicBezTo>
                <a:cubicBezTo>
                  <a:pt x="131357" y="252171"/>
                  <a:pt x="129191" y="260404"/>
                  <a:pt x="126293" y="268846"/>
                </a:cubicBezTo>
                <a:cubicBezTo>
                  <a:pt x="123394" y="277289"/>
                  <a:pt x="120809" y="285522"/>
                  <a:pt x="118539" y="293546"/>
                </a:cubicBezTo>
                <a:cubicBezTo>
                  <a:pt x="118155" y="296476"/>
                  <a:pt x="116827" y="300244"/>
                  <a:pt x="114558" y="304849"/>
                </a:cubicBezTo>
                <a:cubicBezTo>
                  <a:pt x="112288" y="309454"/>
                  <a:pt x="108865" y="312384"/>
                  <a:pt x="104290" y="313640"/>
                </a:cubicBezTo>
                <a:cubicBezTo>
                  <a:pt x="101269" y="313919"/>
                  <a:pt x="98929" y="312315"/>
                  <a:pt x="97270" y="308826"/>
                </a:cubicBezTo>
                <a:cubicBezTo>
                  <a:pt x="95611" y="305337"/>
                  <a:pt x="95157" y="300802"/>
                  <a:pt x="95908" y="295220"/>
                </a:cubicBezTo>
                <a:cubicBezTo>
                  <a:pt x="97096" y="286917"/>
                  <a:pt x="98073" y="278824"/>
                  <a:pt x="98841" y="270939"/>
                </a:cubicBezTo>
                <a:cubicBezTo>
                  <a:pt x="99610" y="263055"/>
                  <a:pt x="100587" y="254961"/>
                  <a:pt x="101775" y="246659"/>
                </a:cubicBezTo>
                <a:cubicBezTo>
                  <a:pt x="104011" y="232111"/>
                  <a:pt x="103940" y="218715"/>
                  <a:pt x="101566" y="206470"/>
                </a:cubicBezTo>
                <a:cubicBezTo>
                  <a:pt x="99191" y="194225"/>
                  <a:pt x="93673" y="185015"/>
                  <a:pt x="85011" y="178840"/>
                </a:cubicBezTo>
                <a:cubicBezTo>
                  <a:pt x="82287" y="177514"/>
                  <a:pt x="77468" y="176189"/>
                  <a:pt x="70552" y="174863"/>
                </a:cubicBezTo>
                <a:cubicBezTo>
                  <a:pt x="63637" y="173537"/>
                  <a:pt x="58398" y="172630"/>
                  <a:pt x="54836" y="172142"/>
                </a:cubicBezTo>
                <a:cubicBezTo>
                  <a:pt x="43817" y="171235"/>
                  <a:pt x="34213" y="168235"/>
                  <a:pt x="26023" y="163141"/>
                </a:cubicBezTo>
                <a:cubicBezTo>
                  <a:pt x="17833" y="158048"/>
                  <a:pt x="11791" y="151280"/>
                  <a:pt x="7897" y="142838"/>
                </a:cubicBezTo>
                <a:cubicBezTo>
                  <a:pt x="6116" y="138826"/>
                  <a:pt x="4439" y="133453"/>
                  <a:pt x="2868" y="126720"/>
                </a:cubicBezTo>
                <a:cubicBezTo>
                  <a:pt x="1296" y="119987"/>
                  <a:pt x="458" y="113359"/>
                  <a:pt x="353" y="106835"/>
                </a:cubicBezTo>
                <a:cubicBezTo>
                  <a:pt x="-31" y="100015"/>
                  <a:pt x="-101" y="89375"/>
                  <a:pt x="143" y="74914"/>
                </a:cubicBezTo>
                <a:cubicBezTo>
                  <a:pt x="388" y="60454"/>
                  <a:pt x="737" y="50442"/>
                  <a:pt x="1191" y="44877"/>
                </a:cubicBezTo>
                <a:cubicBezTo>
                  <a:pt x="1837" y="37848"/>
                  <a:pt x="2432" y="31394"/>
                  <a:pt x="2972" y="25516"/>
                </a:cubicBezTo>
                <a:cubicBezTo>
                  <a:pt x="3513" y="19637"/>
                  <a:pt x="5155" y="13811"/>
                  <a:pt x="7897" y="8038"/>
                </a:cubicBezTo>
                <a:cubicBezTo>
                  <a:pt x="10044" y="4165"/>
                  <a:pt x="12873" y="1653"/>
                  <a:pt x="16384" y="500"/>
                </a:cubicBezTo>
                <a:cubicBezTo>
                  <a:pt x="18139" y="-76"/>
                  <a:pt x="19985" y="-154"/>
                  <a:pt x="21923" y="265"/>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11" name="Freeform: Shape 10">
            <a:extLst>
              <a:ext uri="{FF2B5EF4-FFF2-40B4-BE49-F238E27FC236}">
                <a16:creationId xmlns:a16="http://schemas.microsoft.com/office/drawing/2014/main" id="{F71B6864-EC66-4ADA-A949-189D3B3F0777}"/>
              </a:ext>
            </a:extLst>
          </p:cNvPr>
          <p:cNvSpPr/>
          <p:nvPr/>
        </p:nvSpPr>
        <p:spPr>
          <a:xfrm>
            <a:off x="4681254" y="1884032"/>
            <a:ext cx="886772" cy="1410996"/>
          </a:xfrm>
          <a:custGeom>
            <a:avLst/>
            <a:gdLst/>
            <a:ahLst/>
            <a:cxnLst/>
            <a:rect l="l" t="t" r="r" b="b"/>
            <a:pathLst>
              <a:path w="326472" h="553958">
                <a:moveTo>
                  <a:pt x="222947" y="4"/>
                </a:moveTo>
                <a:cubicBezTo>
                  <a:pt x="227395" y="109"/>
                  <a:pt x="231477" y="3043"/>
                  <a:pt x="235192" y="8805"/>
                </a:cubicBezTo>
                <a:cubicBezTo>
                  <a:pt x="239048" y="14498"/>
                  <a:pt x="243687" y="20715"/>
                  <a:pt x="249112" y="27455"/>
                </a:cubicBezTo>
                <a:cubicBezTo>
                  <a:pt x="254536" y="34196"/>
                  <a:pt x="260222" y="39993"/>
                  <a:pt x="266171" y="44848"/>
                </a:cubicBezTo>
                <a:cubicBezTo>
                  <a:pt x="283457" y="58661"/>
                  <a:pt x="297237" y="72945"/>
                  <a:pt x="307511" y="87701"/>
                </a:cubicBezTo>
                <a:cubicBezTo>
                  <a:pt x="317785" y="102457"/>
                  <a:pt x="323820" y="117789"/>
                  <a:pt x="325617" y="133697"/>
                </a:cubicBezTo>
                <a:cubicBezTo>
                  <a:pt x="327083" y="146378"/>
                  <a:pt x="326665" y="158945"/>
                  <a:pt x="324361" y="171397"/>
                </a:cubicBezTo>
                <a:cubicBezTo>
                  <a:pt x="322059" y="183849"/>
                  <a:pt x="319128" y="195539"/>
                  <a:pt x="315570" y="206466"/>
                </a:cubicBezTo>
                <a:cubicBezTo>
                  <a:pt x="311610" y="219281"/>
                  <a:pt x="306970" y="226309"/>
                  <a:pt x="301650" y="227553"/>
                </a:cubicBezTo>
                <a:cubicBezTo>
                  <a:pt x="296330" y="228797"/>
                  <a:pt x="288970" y="224239"/>
                  <a:pt x="279567" y="213879"/>
                </a:cubicBezTo>
                <a:cubicBezTo>
                  <a:pt x="265997" y="198861"/>
                  <a:pt x="257345" y="194021"/>
                  <a:pt x="253612" y="199360"/>
                </a:cubicBezTo>
                <a:cubicBezTo>
                  <a:pt x="249880" y="204698"/>
                  <a:pt x="244577" y="213107"/>
                  <a:pt x="237704" y="224587"/>
                </a:cubicBezTo>
                <a:cubicBezTo>
                  <a:pt x="230622" y="233281"/>
                  <a:pt x="226994" y="239730"/>
                  <a:pt x="226820" y="243934"/>
                </a:cubicBezTo>
                <a:cubicBezTo>
                  <a:pt x="226645" y="248138"/>
                  <a:pt x="229715" y="253131"/>
                  <a:pt x="236029" y="258912"/>
                </a:cubicBezTo>
                <a:cubicBezTo>
                  <a:pt x="243547" y="266124"/>
                  <a:pt x="250909" y="272864"/>
                  <a:pt x="258112" y="279133"/>
                </a:cubicBezTo>
                <a:cubicBezTo>
                  <a:pt x="265316" y="285402"/>
                  <a:pt x="272468" y="293191"/>
                  <a:pt x="279567" y="302498"/>
                </a:cubicBezTo>
                <a:cubicBezTo>
                  <a:pt x="282515" y="306759"/>
                  <a:pt x="285410" y="311020"/>
                  <a:pt x="288254" y="315281"/>
                </a:cubicBezTo>
                <a:cubicBezTo>
                  <a:pt x="291097" y="319541"/>
                  <a:pt x="293783" y="323383"/>
                  <a:pt x="296313" y="326806"/>
                </a:cubicBezTo>
                <a:cubicBezTo>
                  <a:pt x="305871" y="339746"/>
                  <a:pt x="312919" y="353681"/>
                  <a:pt x="317453" y="368611"/>
                </a:cubicBezTo>
                <a:cubicBezTo>
                  <a:pt x="321989" y="383542"/>
                  <a:pt x="324431" y="399782"/>
                  <a:pt x="324780" y="417332"/>
                </a:cubicBezTo>
                <a:cubicBezTo>
                  <a:pt x="324744" y="435650"/>
                  <a:pt x="323349" y="454544"/>
                  <a:pt x="320593" y="474015"/>
                </a:cubicBezTo>
                <a:cubicBezTo>
                  <a:pt x="317838" y="493485"/>
                  <a:pt x="313930" y="511751"/>
                  <a:pt x="308872" y="528812"/>
                </a:cubicBezTo>
                <a:cubicBezTo>
                  <a:pt x="307197" y="534540"/>
                  <a:pt x="305522" y="539010"/>
                  <a:pt x="303848" y="542223"/>
                </a:cubicBezTo>
                <a:cubicBezTo>
                  <a:pt x="301737" y="545646"/>
                  <a:pt x="299260" y="548440"/>
                  <a:pt x="296417" y="550605"/>
                </a:cubicBezTo>
                <a:cubicBezTo>
                  <a:pt x="293574" y="552771"/>
                  <a:pt x="290469" y="553888"/>
                  <a:pt x="287102" y="553958"/>
                </a:cubicBezTo>
                <a:cubicBezTo>
                  <a:pt x="282672" y="553836"/>
                  <a:pt x="279602" y="552404"/>
                  <a:pt x="277893" y="549662"/>
                </a:cubicBezTo>
                <a:cubicBezTo>
                  <a:pt x="276184" y="546921"/>
                  <a:pt x="274788" y="543603"/>
                  <a:pt x="273707" y="539709"/>
                </a:cubicBezTo>
                <a:cubicBezTo>
                  <a:pt x="272956" y="534627"/>
                  <a:pt x="272364" y="529284"/>
                  <a:pt x="271927" y="523678"/>
                </a:cubicBezTo>
                <a:cubicBezTo>
                  <a:pt x="271491" y="518073"/>
                  <a:pt x="270689" y="512520"/>
                  <a:pt x="269520" y="507019"/>
                </a:cubicBezTo>
                <a:cubicBezTo>
                  <a:pt x="267619" y="496175"/>
                  <a:pt x="263049" y="484964"/>
                  <a:pt x="255810" y="473386"/>
                </a:cubicBezTo>
                <a:cubicBezTo>
                  <a:pt x="248571" y="461808"/>
                  <a:pt x="240024" y="449550"/>
                  <a:pt x="230169" y="436610"/>
                </a:cubicBezTo>
                <a:cubicBezTo>
                  <a:pt x="224029" y="429154"/>
                  <a:pt x="215796" y="419549"/>
                  <a:pt x="205469" y="407797"/>
                </a:cubicBezTo>
                <a:cubicBezTo>
                  <a:pt x="195143" y="396045"/>
                  <a:pt x="186910" y="386650"/>
                  <a:pt x="180770" y="379613"/>
                </a:cubicBezTo>
                <a:cubicBezTo>
                  <a:pt x="180517" y="379126"/>
                  <a:pt x="176930" y="373673"/>
                  <a:pt x="170009" y="363252"/>
                </a:cubicBezTo>
                <a:cubicBezTo>
                  <a:pt x="163089" y="352831"/>
                  <a:pt x="154355" y="340362"/>
                  <a:pt x="143806" y="325843"/>
                </a:cubicBezTo>
                <a:cubicBezTo>
                  <a:pt x="133258" y="311325"/>
                  <a:pt x="122414" y="297676"/>
                  <a:pt x="111277" y="284896"/>
                </a:cubicBezTo>
                <a:cubicBezTo>
                  <a:pt x="105154" y="277666"/>
                  <a:pt x="100026" y="272218"/>
                  <a:pt x="95892" y="268551"/>
                </a:cubicBezTo>
                <a:cubicBezTo>
                  <a:pt x="91758" y="264884"/>
                  <a:pt x="87676" y="263627"/>
                  <a:pt x="83647" y="264779"/>
                </a:cubicBezTo>
                <a:cubicBezTo>
                  <a:pt x="78449" y="266595"/>
                  <a:pt x="75030" y="269250"/>
                  <a:pt x="73391" y="272742"/>
                </a:cubicBezTo>
                <a:cubicBezTo>
                  <a:pt x="71750" y="276234"/>
                  <a:pt x="70425" y="282242"/>
                  <a:pt x="69413" y="290763"/>
                </a:cubicBezTo>
                <a:cubicBezTo>
                  <a:pt x="68506" y="301660"/>
                  <a:pt x="71576" y="313395"/>
                  <a:pt x="78623" y="325968"/>
                </a:cubicBezTo>
                <a:cubicBezTo>
                  <a:pt x="85670" y="338541"/>
                  <a:pt x="92089" y="349437"/>
                  <a:pt x="97880" y="358658"/>
                </a:cubicBezTo>
                <a:cubicBezTo>
                  <a:pt x="102259" y="367162"/>
                  <a:pt x="107526" y="378652"/>
                  <a:pt x="113684" y="393129"/>
                </a:cubicBezTo>
                <a:cubicBezTo>
                  <a:pt x="119842" y="407605"/>
                  <a:pt x="125737" y="419305"/>
                  <a:pt x="131372" y="428228"/>
                </a:cubicBezTo>
                <a:cubicBezTo>
                  <a:pt x="141349" y="443019"/>
                  <a:pt x="147349" y="458700"/>
                  <a:pt x="149372" y="475272"/>
                </a:cubicBezTo>
                <a:cubicBezTo>
                  <a:pt x="151396" y="491844"/>
                  <a:pt x="149861" y="508573"/>
                  <a:pt x="144767" y="525459"/>
                </a:cubicBezTo>
                <a:cubicBezTo>
                  <a:pt x="143058" y="532182"/>
                  <a:pt x="139987" y="537386"/>
                  <a:pt x="135557" y="541071"/>
                </a:cubicBezTo>
                <a:cubicBezTo>
                  <a:pt x="131127" y="544755"/>
                  <a:pt x="125545" y="546816"/>
                  <a:pt x="118813" y="547253"/>
                </a:cubicBezTo>
                <a:cubicBezTo>
                  <a:pt x="105416" y="547951"/>
                  <a:pt x="92019" y="548230"/>
                  <a:pt x="78623" y="548091"/>
                </a:cubicBezTo>
                <a:cubicBezTo>
                  <a:pt x="73530" y="548056"/>
                  <a:pt x="65715" y="548126"/>
                  <a:pt x="55180" y="548300"/>
                </a:cubicBezTo>
                <a:cubicBezTo>
                  <a:pt x="44644" y="548475"/>
                  <a:pt x="36830" y="548964"/>
                  <a:pt x="31736" y="549767"/>
                </a:cubicBezTo>
                <a:cubicBezTo>
                  <a:pt x="28370" y="550274"/>
                  <a:pt x="25056" y="550308"/>
                  <a:pt x="21794" y="549872"/>
                </a:cubicBezTo>
                <a:cubicBezTo>
                  <a:pt x="18532" y="549435"/>
                  <a:pt x="15427" y="548003"/>
                  <a:pt x="12479" y="545576"/>
                </a:cubicBezTo>
                <a:cubicBezTo>
                  <a:pt x="7944" y="542381"/>
                  <a:pt x="5711" y="539342"/>
                  <a:pt x="5782" y="536461"/>
                </a:cubicBezTo>
                <a:cubicBezTo>
                  <a:pt x="5851" y="533579"/>
                  <a:pt x="7805" y="529912"/>
                  <a:pt x="11642" y="525459"/>
                </a:cubicBezTo>
                <a:cubicBezTo>
                  <a:pt x="13003" y="522962"/>
                  <a:pt x="14468" y="520413"/>
                  <a:pt x="16038" y="517811"/>
                </a:cubicBezTo>
                <a:cubicBezTo>
                  <a:pt x="17608" y="515209"/>
                  <a:pt x="18654" y="512450"/>
                  <a:pt x="19177" y="509534"/>
                </a:cubicBezTo>
                <a:cubicBezTo>
                  <a:pt x="20520" y="501606"/>
                  <a:pt x="21811" y="493782"/>
                  <a:pt x="23050" y="486064"/>
                </a:cubicBezTo>
                <a:cubicBezTo>
                  <a:pt x="24288" y="478345"/>
                  <a:pt x="24951" y="470522"/>
                  <a:pt x="25038" y="462594"/>
                </a:cubicBezTo>
                <a:cubicBezTo>
                  <a:pt x="25038" y="459591"/>
                  <a:pt x="24829" y="453234"/>
                  <a:pt x="24410" y="443525"/>
                </a:cubicBezTo>
                <a:cubicBezTo>
                  <a:pt x="23992" y="433816"/>
                  <a:pt x="23364" y="426203"/>
                  <a:pt x="22527" y="420684"/>
                </a:cubicBezTo>
                <a:cubicBezTo>
                  <a:pt x="18026" y="397302"/>
                  <a:pt x="14678" y="375334"/>
                  <a:pt x="12479" y="354781"/>
                </a:cubicBezTo>
                <a:cubicBezTo>
                  <a:pt x="10282" y="334227"/>
                  <a:pt x="11119" y="317079"/>
                  <a:pt x="14991" y="303336"/>
                </a:cubicBezTo>
                <a:cubicBezTo>
                  <a:pt x="17172" y="297102"/>
                  <a:pt x="20556" y="290920"/>
                  <a:pt x="25143" y="284791"/>
                </a:cubicBezTo>
                <a:cubicBezTo>
                  <a:pt x="29731" y="278662"/>
                  <a:pt x="34998" y="272271"/>
                  <a:pt x="40946" y="265617"/>
                </a:cubicBezTo>
                <a:cubicBezTo>
                  <a:pt x="44748" y="261461"/>
                  <a:pt x="48028" y="257829"/>
                  <a:pt x="50784" y="254721"/>
                </a:cubicBezTo>
                <a:cubicBezTo>
                  <a:pt x="53540" y="251612"/>
                  <a:pt x="55563" y="248818"/>
                  <a:pt x="56854" y="246339"/>
                </a:cubicBezTo>
                <a:cubicBezTo>
                  <a:pt x="59698" y="243020"/>
                  <a:pt x="60918" y="239599"/>
                  <a:pt x="60517" y="236076"/>
                </a:cubicBezTo>
                <a:cubicBezTo>
                  <a:pt x="60116" y="232553"/>
                  <a:pt x="58616" y="228723"/>
                  <a:pt x="56017" y="224587"/>
                </a:cubicBezTo>
                <a:cubicBezTo>
                  <a:pt x="49738" y="213850"/>
                  <a:pt x="44714" y="206290"/>
                  <a:pt x="40946" y="201906"/>
                </a:cubicBezTo>
                <a:cubicBezTo>
                  <a:pt x="37179" y="197523"/>
                  <a:pt x="32155" y="191551"/>
                  <a:pt x="25875" y="183989"/>
                </a:cubicBezTo>
                <a:cubicBezTo>
                  <a:pt x="20171" y="176742"/>
                  <a:pt x="15881" y="169024"/>
                  <a:pt x="13003" y="160834"/>
                </a:cubicBezTo>
                <a:cubicBezTo>
                  <a:pt x="10124" y="152644"/>
                  <a:pt x="7718" y="144716"/>
                  <a:pt x="5782" y="137050"/>
                </a:cubicBezTo>
                <a:cubicBezTo>
                  <a:pt x="2903" y="126625"/>
                  <a:pt x="1123" y="116671"/>
                  <a:pt x="443" y="107189"/>
                </a:cubicBezTo>
                <a:cubicBezTo>
                  <a:pt x="-237" y="97707"/>
                  <a:pt x="-133" y="88382"/>
                  <a:pt x="758" y="79214"/>
                </a:cubicBezTo>
                <a:cubicBezTo>
                  <a:pt x="513" y="73207"/>
                  <a:pt x="1420" y="66362"/>
                  <a:pt x="3479" y="58678"/>
                </a:cubicBezTo>
                <a:cubicBezTo>
                  <a:pt x="5537" y="50995"/>
                  <a:pt x="10212" y="40797"/>
                  <a:pt x="17503" y="28084"/>
                </a:cubicBezTo>
                <a:cubicBezTo>
                  <a:pt x="20381" y="22740"/>
                  <a:pt x="23625" y="18549"/>
                  <a:pt x="27236" y="15511"/>
                </a:cubicBezTo>
                <a:cubicBezTo>
                  <a:pt x="30847" y="12472"/>
                  <a:pt x="35138" y="9958"/>
                  <a:pt x="40109" y="7967"/>
                </a:cubicBezTo>
                <a:cubicBezTo>
                  <a:pt x="45220" y="5714"/>
                  <a:pt x="49442" y="4981"/>
                  <a:pt x="52773" y="5767"/>
                </a:cubicBezTo>
                <a:cubicBezTo>
                  <a:pt x="56105" y="6553"/>
                  <a:pt x="58023" y="9801"/>
                  <a:pt x="58529" y="15511"/>
                </a:cubicBezTo>
                <a:cubicBezTo>
                  <a:pt x="59610" y="19807"/>
                  <a:pt x="60168" y="24417"/>
                  <a:pt x="60204" y="29341"/>
                </a:cubicBezTo>
                <a:cubicBezTo>
                  <a:pt x="60238" y="34266"/>
                  <a:pt x="60796" y="38876"/>
                  <a:pt x="61878" y="43172"/>
                </a:cubicBezTo>
                <a:cubicBezTo>
                  <a:pt x="63918" y="50104"/>
                  <a:pt x="67581" y="57403"/>
                  <a:pt x="72867" y="65070"/>
                </a:cubicBezTo>
                <a:cubicBezTo>
                  <a:pt x="78152" y="72736"/>
                  <a:pt x="82862" y="79406"/>
                  <a:pt x="86996" y="85082"/>
                </a:cubicBezTo>
                <a:cubicBezTo>
                  <a:pt x="95334" y="100291"/>
                  <a:pt x="105660" y="115973"/>
                  <a:pt x="117975" y="132126"/>
                </a:cubicBezTo>
                <a:cubicBezTo>
                  <a:pt x="130289" y="148278"/>
                  <a:pt x="142290" y="164169"/>
                  <a:pt x="153977" y="179798"/>
                </a:cubicBezTo>
                <a:lnTo>
                  <a:pt x="160676" y="187342"/>
                </a:lnTo>
                <a:cubicBezTo>
                  <a:pt x="164478" y="190695"/>
                  <a:pt x="168385" y="194446"/>
                  <a:pt x="172398" y="198595"/>
                </a:cubicBezTo>
                <a:cubicBezTo>
                  <a:pt x="176409" y="202744"/>
                  <a:pt x="180316" y="207290"/>
                  <a:pt x="184119" y="212232"/>
                </a:cubicBezTo>
                <a:cubicBezTo>
                  <a:pt x="191462" y="221866"/>
                  <a:pt x="197288" y="226791"/>
                  <a:pt x="201597" y="227006"/>
                </a:cubicBezTo>
                <a:cubicBezTo>
                  <a:pt x="205905" y="227221"/>
                  <a:pt x="209847" y="224493"/>
                  <a:pt x="213424" y="218821"/>
                </a:cubicBezTo>
                <a:cubicBezTo>
                  <a:pt x="221639" y="209431"/>
                  <a:pt x="226558" y="199721"/>
                  <a:pt x="228180" y="189691"/>
                </a:cubicBezTo>
                <a:cubicBezTo>
                  <a:pt x="229802" y="179661"/>
                  <a:pt x="226558" y="168820"/>
                  <a:pt x="218447" y="157167"/>
                </a:cubicBezTo>
                <a:cubicBezTo>
                  <a:pt x="215150" y="152801"/>
                  <a:pt x="211906" y="149378"/>
                  <a:pt x="208713" y="146899"/>
                </a:cubicBezTo>
                <a:cubicBezTo>
                  <a:pt x="205522" y="144419"/>
                  <a:pt x="202067" y="141416"/>
                  <a:pt x="198352" y="137888"/>
                </a:cubicBezTo>
                <a:cubicBezTo>
                  <a:pt x="188794" y="129139"/>
                  <a:pt x="181537" y="119605"/>
                  <a:pt x="176583" y="109285"/>
                </a:cubicBezTo>
                <a:cubicBezTo>
                  <a:pt x="171630" y="98964"/>
                  <a:pt x="168560" y="87544"/>
                  <a:pt x="167374" y="75023"/>
                </a:cubicBezTo>
                <a:cubicBezTo>
                  <a:pt x="167740" y="63306"/>
                  <a:pt x="172450" y="50488"/>
                  <a:pt x="181502" y="36571"/>
                </a:cubicBezTo>
                <a:cubicBezTo>
                  <a:pt x="190555" y="22653"/>
                  <a:pt x="199242" y="12560"/>
                  <a:pt x="207562" y="6291"/>
                </a:cubicBezTo>
                <a:cubicBezTo>
                  <a:pt x="213371" y="1995"/>
                  <a:pt x="218499" y="-101"/>
                  <a:pt x="222947" y="4"/>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12" name="Freeform: Shape 11">
            <a:extLst>
              <a:ext uri="{FF2B5EF4-FFF2-40B4-BE49-F238E27FC236}">
                <a16:creationId xmlns:a16="http://schemas.microsoft.com/office/drawing/2014/main" id="{ECC24988-F530-488D-B099-CB0A32487619}"/>
              </a:ext>
            </a:extLst>
          </p:cNvPr>
          <p:cNvSpPr/>
          <p:nvPr/>
        </p:nvSpPr>
        <p:spPr>
          <a:xfrm>
            <a:off x="6646636" y="2532621"/>
            <a:ext cx="144446" cy="135910"/>
          </a:xfrm>
          <a:custGeom>
            <a:avLst/>
            <a:gdLst/>
            <a:ahLst/>
            <a:cxnLst/>
            <a:rect l="l" t="t" r="r" b="b"/>
            <a:pathLst>
              <a:path w="53179" h="53358">
                <a:moveTo>
                  <a:pt x="27718" y="148"/>
                </a:moveTo>
                <a:cubicBezTo>
                  <a:pt x="33952" y="739"/>
                  <a:pt x="39295" y="3311"/>
                  <a:pt x="43748" y="7864"/>
                </a:cubicBezTo>
                <a:cubicBezTo>
                  <a:pt x="48829" y="12412"/>
                  <a:pt x="51869" y="17273"/>
                  <a:pt x="52864" y="22446"/>
                </a:cubicBezTo>
                <a:cubicBezTo>
                  <a:pt x="53859" y="27619"/>
                  <a:pt x="52497" y="33312"/>
                  <a:pt x="48777" y="39527"/>
                </a:cubicBezTo>
                <a:cubicBezTo>
                  <a:pt x="46246" y="43572"/>
                  <a:pt x="43347" y="46523"/>
                  <a:pt x="40081" y="48380"/>
                </a:cubicBezTo>
                <a:cubicBezTo>
                  <a:pt x="36816" y="50237"/>
                  <a:pt x="33288" y="51730"/>
                  <a:pt x="29499" y="52859"/>
                </a:cubicBezTo>
                <a:cubicBezTo>
                  <a:pt x="26478" y="53713"/>
                  <a:pt x="23090" y="53472"/>
                  <a:pt x="19336" y="52133"/>
                </a:cubicBezTo>
                <a:cubicBezTo>
                  <a:pt x="15581" y="50795"/>
                  <a:pt x="11984" y="48259"/>
                  <a:pt x="8543" y="44526"/>
                </a:cubicBezTo>
                <a:cubicBezTo>
                  <a:pt x="5209" y="41159"/>
                  <a:pt x="2869" y="37687"/>
                  <a:pt x="1524" y="34111"/>
                </a:cubicBezTo>
                <a:cubicBezTo>
                  <a:pt x="180" y="30535"/>
                  <a:pt x="-275" y="27063"/>
                  <a:pt x="161" y="23696"/>
                </a:cubicBezTo>
                <a:cubicBezTo>
                  <a:pt x="459" y="20311"/>
                  <a:pt x="1332" y="16874"/>
                  <a:pt x="2781" y="13385"/>
                </a:cubicBezTo>
                <a:cubicBezTo>
                  <a:pt x="4231" y="9895"/>
                  <a:pt x="6990" y="6667"/>
                  <a:pt x="11058" y="3698"/>
                </a:cubicBezTo>
                <a:cubicBezTo>
                  <a:pt x="15930" y="740"/>
                  <a:pt x="21483" y="-443"/>
                  <a:pt x="27718" y="148"/>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13" name="Freeform: Shape 12">
            <a:extLst>
              <a:ext uri="{FF2B5EF4-FFF2-40B4-BE49-F238E27FC236}">
                <a16:creationId xmlns:a16="http://schemas.microsoft.com/office/drawing/2014/main" id="{A051F78E-5649-470A-9DE4-A385065DBA37}"/>
              </a:ext>
            </a:extLst>
          </p:cNvPr>
          <p:cNvSpPr/>
          <p:nvPr/>
        </p:nvSpPr>
        <p:spPr>
          <a:xfrm>
            <a:off x="3854898" y="3434860"/>
            <a:ext cx="148314" cy="137720"/>
          </a:xfrm>
          <a:custGeom>
            <a:avLst/>
            <a:gdLst/>
            <a:ahLst/>
            <a:cxnLst/>
            <a:rect l="l" t="t" r="r" b="b"/>
            <a:pathLst>
              <a:path w="54603" h="54069">
                <a:moveTo>
                  <a:pt x="24964" y="421"/>
                </a:moveTo>
                <a:cubicBezTo>
                  <a:pt x="28709" y="-382"/>
                  <a:pt x="32454" y="-35"/>
                  <a:pt x="36200" y="1462"/>
                </a:cubicBezTo>
                <a:cubicBezTo>
                  <a:pt x="39945" y="2960"/>
                  <a:pt x="43690" y="5396"/>
                  <a:pt x="47434" y="8771"/>
                </a:cubicBezTo>
                <a:cubicBezTo>
                  <a:pt x="53172" y="15747"/>
                  <a:pt x="55465" y="23088"/>
                  <a:pt x="54316" y="30794"/>
                </a:cubicBezTo>
                <a:cubicBezTo>
                  <a:pt x="53168" y="38500"/>
                  <a:pt x="49209" y="44798"/>
                  <a:pt x="42441" y="49686"/>
                </a:cubicBezTo>
                <a:cubicBezTo>
                  <a:pt x="37639" y="53048"/>
                  <a:pt x="32055" y="54476"/>
                  <a:pt x="25693" y="53971"/>
                </a:cubicBezTo>
                <a:cubicBezTo>
                  <a:pt x="19330" y="53466"/>
                  <a:pt x="13538" y="50924"/>
                  <a:pt x="8320" y="46346"/>
                </a:cubicBezTo>
                <a:cubicBezTo>
                  <a:pt x="3336" y="41405"/>
                  <a:pt x="593" y="36256"/>
                  <a:pt x="89" y="30898"/>
                </a:cubicBezTo>
                <a:cubicBezTo>
                  <a:pt x="-414" y="25540"/>
                  <a:pt x="1219" y="19556"/>
                  <a:pt x="4991" y="12946"/>
                </a:cubicBezTo>
                <a:cubicBezTo>
                  <a:pt x="7903" y="8510"/>
                  <a:pt x="11024" y="5483"/>
                  <a:pt x="14353" y="3865"/>
                </a:cubicBezTo>
                <a:cubicBezTo>
                  <a:pt x="17683" y="2247"/>
                  <a:pt x="21220" y="1099"/>
                  <a:pt x="24964" y="421"/>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14" name="Freeform: Shape 13">
            <a:extLst>
              <a:ext uri="{FF2B5EF4-FFF2-40B4-BE49-F238E27FC236}">
                <a16:creationId xmlns:a16="http://schemas.microsoft.com/office/drawing/2014/main" id="{7891DCD1-51AC-4AA3-9471-239F0CDE08E2}"/>
              </a:ext>
            </a:extLst>
          </p:cNvPr>
          <p:cNvSpPr/>
          <p:nvPr/>
        </p:nvSpPr>
        <p:spPr>
          <a:xfrm>
            <a:off x="6307374" y="3434862"/>
            <a:ext cx="136979" cy="124960"/>
          </a:xfrm>
          <a:custGeom>
            <a:avLst/>
            <a:gdLst/>
            <a:ahLst/>
            <a:cxnLst/>
            <a:rect l="l" t="t" r="r" b="b"/>
            <a:pathLst>
              <a:path w="50430" h="49059">
                <a:moveTo>
                  <a:pt x="22857" y="423"/>
                </a:moveTo>
                <a:cubicBezTo>
                  <a:pt x="26249" y="-362"/>
                  <a:pt x="29745" y="-52"/>
                  <a:pt x="33346" y="1353"/>
                </a:cubicBezTo>
                <a:cubicBezTo>
                  <a:pt x="36947" y="2758"/>
                  <a:pt x="40442" y="4941"/>
                  <a:pt x="43832" y="7903"/>
                </a:cubicBezTo>
                <a:cubicBezTo>
                  <a:pt x="49180" y="14396"/>
                  <a:pt x="51276" y="21149"/>
                  <a:pt x="50124" y="28161"/>
                </a:cubicBezTo>
                <a:cubicBezTo>
                  <a:pt x="48971" y="35173"/>
                  <a:pt x="45195" y="40887"/>
                  <a:pt x="38799" y="45302"/>
                </a:cubicBezTo>
                <a:cubicBezTo>
                  <a:pt x="34411" y="48237"/>
                  <a:pt x="29343" y="49453"/>
                  <a:pt x="23592" y="48949"/>
                </a:cubicBezTo>
                <a:cubicBezTo>
                  <a:pt x="17841" y="48446"/>
                  <a:pt x="12562" y="46122"/>
                  <a:pt x="7756" y="41978"/>
                </a:cubicBezTo>
                <a:cubicBezTo>
                  <a:pt x="3159" y="37459"/>
                  <a:pt x="607" y="32784"/>
                  <a:pt x="100" y="27953"/>
                </a:cubicBezTo>
                <a:cubicBezTo>
                  <a:pt x="-406" y="23122"/>
                  <a:pt x="1027" y="17824"/>
                  <a:pt x="4400" y="12059"/>
                </a:cubicBezTo>
                <a:cubicBezTo>
                  <a:pt x="7318" y="8042"/>
                  <a:pt x="10290" y="5271"/>
                  <a:pt x="13313" y="3748"/>
                </a:cubicBezTo>
                <a:cubicBezTo>
                  <a:pt x="16338" y="2224"/>
                  <a:pt x="19519" y="1116"/>
                  <a:pt x="22857" y="423"/>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15" name="Freeform: Shape 14">
            <a:extLst>
              <a:ext uri="{FF2B5EF4-FFF2-40B4-BE49-F238E27FC236}">
                <a16:creationId xmlns:a16="http://schemas.microsoft.com/office/drawing/2014/main" id="{C48DB246-3860-4853-8B97-B137DEED24BE}"/>
              </a:ext>
            </a:extLst>
          </p:cNvPr>
          <p:cNvSpPr/>
          <p:nvPr/>
        </p:nvSpPr>
        <p:spPr>
          <a:xfrm>
            <a:off x="6115703" y="3438056"/>
            <a:ext cx="132395" cy="118561"/>
          </a:xfrm>
          <a:custGeom>
            <a:avLst/>
            <a:gdLst/>
            <a:ahLst/>
            <a:cxnLst/>
            <a:rect l="l" t="t" r="r" b="b"/>
            <a:pathLst>
              <a:path w="48742" h="46547">
                <a:moveTo>
                  <a:pt x="24431" y="0"/>
                </a:moveTo>
                <a:cubicBezTo>
                  <a:pt x="33770" y="0"/>
                  <a:pt x="40183" y="2494"/>
                  <a:pt x="43669" y="7480"/>
                </a:cubicBezTo>
                <a:cubicBezTo>
                  <a:pt x="45465" y="10666"/>
                  <a:pt x="46899" y="13852"/>
                  <a:pt x="47968" y="17038"/>
                </a:cubicBezTo>
                <a:cubicBezTo>
                  <a:pt x="49038" y="20224"/>
                  <a:pt x="49000" y="24241"/>
                  <a:pt x="47850" y="29089"/>
                </a:cubicBezTo>
                <a:cubicBezTo>
                  <a:pt x="46160" y="35633"/>
                  <a:pt x="43267" y="40204"/>
                  <a:pt x="39172" y="42802"/>
                </a:cubicBezTo>
                <a:cubicBezTo>
                  <a:pt x="35077" y="45399"/>
                  <a:pt x="29886" y="46645"/>
                  <a:pt x="23595" y="46541"/>
                </a:cubicBezTo>
                <a:cubicBezTo>
                  <a:pt x="17549" y="46403"/>
                  <a:pt x="12287" y="44602"/>
                  <a:pt x="7809" y="41139"/>
                </a:cubicBezTo>
                <a:cubicBezTo>
                  <a:pt x="3330" y="37676"/>
                  <a:pt x="787" y="33382"/>
                  <a:pt x="177" y="28257"/>
                </a:cubicBezTo>
                <a:cubicBezTo>
                  <a:pt x="-592" y="19081"/>
                  <a:pt x="1150" y="12086"/>
                  <a:pt x="5403" y="7272"/>
                </a:cubicBezTo>
                <a:cubicBezTo>
                  <a:pt x="9656" y="2459"/>
                  <a:pt x="15998" y="35"/>
                  <a:pt x="24431" y="0"/>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16" name="Freeform: Shape 15">
            <a:extLst>
              <a:ext uri="{FF2B5EF4-FFF2-40B4-BE49-F238E27FC236}">
                <a16:creationId xmlns:a16="http://schemas.microsoft.com/office/drawing/2014/main" id="{A49DF5C5-4B38-4D28-B501-2039CC7C6C82}"/>
              </a:ext>
            </a:extLst>
          </p:cNvPr>
          <p:cNvSpPr/>
          <p:nvPr/>
        </p:nvSpPr>
        <p:spPr>
          <a:xfrm>
            <a:off x="6755692" y="3438044"/>
            <a:ext cx="133799" cy="119328"/>
          </a:xfrm>
          <a:custGeom>
            <a:avLst/>
            <a:gdLst/>
            <a:ahLst/>
            <a:cxnLst/>
            <a:rect l="l" t="t" r="r" b="b"/>
            <a:pathLst>
              <a:path w="49259" h="46848">
                <a:moveTo>
                  <a:pt x="24911" y="12"/>
                </a:moveTo>
                <a:cubicBezTo>
                  <a:pt x="30813" y="-127"/>
                  <a:pt x="35773" y="988"/>
                  <a:pt x="39789" y="3358"/>
                </a:cubicBezTo>
                <a:cubicBezTo>
                  <a:pt x="43805" y="5727"/>
                  <a:pt x="46670" y="10187"/>
                  <a:pt x="48382" y="16739"/>
                </a:cubicBezTo>
                <a:cubicBezTo>
                  <a:pt x="49515" y="21635"/>
                  <a:pt x="49552" y="25642"/>
                  <a:pt x="48486" y="28761"/>
                </a:cubicBezTo>
                <a:cubicBezTo>
                  <a:pt x="47420" y="31880"/>
                  <a:pt x="45989" y="34842"/>
                  <a:pt x="44190" y="37647"/>
                </a:cubicBezTo>
                <a:cubicBezTo>
                  <a:pt x="42095" y="40958"/>
                  <a:pt x="39371" y="43327"/>
                  <a:pt x="36017" y="44756"/>
                </a:cubicBezTo>
                <a:cubicBezTo>
                  <a:pt x="32665" y="46185"/>
                  <a:pt x="28684" y="46882"/>
                  <a:pt x="24074" y="46847"/>
                </a:cubicBezTo>
                <a:cubicBezTo>
                  <a:pt x="15551" y="46882"/>
                  <a:pt x="9125" y="44512"/>
                  <a:pt x="4795" y="39738"/>
                </a:cubicBezTo>
                <a:cubicBezTo>
                  <a:pt x="464" y="34964"/>
                  <a:pt x="-934" y="27576"/>
                  <a:pt x="605" y="17575"/>
                </a:cubicBezTo>
                <a:cubicBezTo>
                  <a:pt x="1564" y="12453"/>
                  <a:pt x="4253" y="8271"/>
                  <a:pt x="8671" y="5030"/>
                </a:cubicBezTo>
                <a:cubicBezTo>
                  <a:pt x="13090" y="1790"/>
                  <a:pt x="18502" y="117"/>
                  <a:pt x="24911" y="12"/>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17" name="Freeform: Shape 16">
            <a:extLst>
              <a:ext uri="{FF2B5EF4-FFF2-40B4-BE49-F238E27FC236}">
                <a16:creationId xmlns:a16="http://schemas.microsoft.com/office/drawing/2014/main" id="{2F594A2A-4A38-40C7-951B-9D2325738398}"/>
              </a:ext>
            </a:extLst>
          </p:cNvPr>
          <p:cNvSpPr/>
          <p:nvPr/>
        </p:nvSpPr>
        <p:spPr>
          <a:xfrm>
            <a:off x="6756499" y="3614715"/>
            <a:ext cx="135480" cy="125212"/>
          </a:xfrm>
          <a:custGeom>
            <a:avLst/>
            <a:gdLst/>
            <a:ahLst/>
            <a:cxnLst/>
            <a:rect l="l" t="t" r="r" b="b"/>
            <a:pathLst>
              <a:path w="49878" h="49158">
                <a:moveTo>
                  <a:pt x="26308" y="231"/>
                </a:moveTo>
                <a:cubicBezTo>
                  <a:pt x="31966" y="982"/>
                  <a:pt x="36996" y="3461"/>
                  <a:pt x="41395" y="7670"/>
                </a:cubicBezTo>
                <a:cubicBezTo>
                  <a:pt x="46093" y="12192"/>
                  <a:pt x="48852" y="16767"/>
                  <a:pt x="49673" y="21394"/>
                </a:cubicBezTo>
                <a:cubicBezTo>
                  <a:pt x="50494" y="26021"/>
                  <a:pt x="48852" y="31224"/>
                  <a:pt x="44749" y="37004"/>
                </a:cubicBezTo>
                <a:cubicBezTo>
                  <a:pt x="42268" y="41055"/>
                  <a:pt x="39684" y="43849"/>
                  <a:pt x="36996" y="45385"/>
                </a:cubicBezTo>
                <a:cubicBezTo>
                  <a:pt x="34305" y="46922"/>
                  <a:pt x="31302" y="48039"/>
                  <a:pt x="27984" y="48738"/>
                </a:cubicBezTo>
                <a:cubicBezTo>
                  <a:pt x="24230" y="49524"/>
                  <a:pt x="20633" y="49209"/>
                  <a:pt x="17193" y="47795"/>
                </a:cubicBezTo>
                <a:cubicBezTo>
                  <a:pt x="13753" y="46381"/>
                  <a:pt x="10365" y="44180"/>
                  <a:pt x="7030" y="41195"/>
                </a:cubicBezTo>
                <a:cubicBezTo>
                  <a:pt x="1336" y="35014"/>
                  <a:pt x="-899" y="28308"/>
                  <a:pt x="325" y="21080"/>
                </a:cubicBezTo>
                <a:cubicBezTo>
                  <a:pt x="1547" y="13851"/>
                  <a:pt x="5178" y="7984"/>
                  <a:pt x="11220" y="3479"/>
                </a:cubicBezTo>
                <a:cubicBezTo>
                  <a:pt x="15621" y="563"/>
                  <a:pt x="20650" y="-520"/>
                  <a:pt x="26308" y="231"/>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18" name="TextBox 17">
            <a:extLst>
              <a:ext uri="{FF2B5EF4-FFF2-40B4-BE49-F238E27FC236}">
                <a16:creationId xmlns:a16="http://schemas.microsoft.com/office/drawing/2014/main" id="{74B30CEA-82F0-4EC4-8CB5-D44688AC29AD}"/>
              </a:ext>
            </a:extLst>
          </p:cNvPr>
          <p:cNvSpPr txBox="1"/>
          <p:nvPr/>
        </p:nvSpPr>
        <p:spPr>
          <a:xfrm>
            <a:off x="6444353" y="4012756"/>
            <a:ext cx="2771655" cy="1338828"/>
          </a:xfrm>
          <a:prstGeom prst="rect">
            <a:avLst/>
          </a:prstGeom>
          <a:noFill/>
        </p:spPr>
        <p:txBody>
          <a:bodyPr wrap="square" rtlCol="0">
            <a:spAutoFit/>
          </a:bodyPr>
          <a:lstStyle/>
          <a:p>
            <a:r>
              <a:rPr lang="en-AU" sz="2700" b="1" u="sng" dirty="0">
                <a:solidFill>
                  <a:schemeClr val="accent2">
                    <a:lumMod val="50000"/>
                  </a:schemeClr>
                </a:solidFill>
              </a:rPr>
              <a:t>Be:</a:t>
            </a:r>
          </a:p>
          <a:p>
            <a:r>
              <a:rPr lang="en-AU" sz="2700" dirty="0">
                <a:solidFill>
                  <a:schemeClr val="accent2">
                    <a:lumMod val="50000"/>
                  </a:schemeClr>
                </a:solidFill>
              </a:rPr>
              <a:t>Prefix</a:t>
            </a:r>
            <a:r>
              <a:rPr lang="en-AU" sz="2700" b="1" dirty="0">
                <a:solidFill>
                  <a:schemeClr val="accent2">
                    <a:lumMod val="50000"/>
                  </a:schemeClr>
                </a:solidFill>
              </a:rPr>
              <a:t> </a:t>
            </a:r>
            <a:r>
              <a:rPr lang="en-AU" sz="2700" dirty="0">
                <a:solidFill>
                  <a:schemeClr val="accent2">
                    <a:lumMod val="50000"/>
                  </a:schemeClr>
                </a:solidFill>
              </a:rPr>
              <a:t>Meaning</a:t>
            </a:r>
            <a:r>
              <a:rPr lang="en-AU" sz="2700" b="1" dirty="0">
                <a:solidFill>
                  <a:schemeClr val="accent2">
                    <a:lumMod val="50000"/>
                  </a:schemeClr>
                </a:solidFill>
              </a:rPr>
              <a:t> </a:t>
            </a:r>
            <a:r>
              <a:rPr lang="en-AU" sz="2700" dirty="0">
                <a:solidFill>
                  <a:schemeClr val="accent2">
                    <a:lumMod val="50000"/>
                  </a:schemeClr>
                </a:solidFill>
              </a:rPr>
              <a:t>“In”</a:t>
            </a:r>
          </a:p>
        </p:txBody>
      </p:sp>
      <p:sp>
        <p:nvSpPr>
          <p:cNvPr id="19" name="TextBox 18">
            <a:extLst>
              <a:ext uri="{FF2B5EF4-FFF2-40B4-BE49-F238E27FC236}">
                <a16:creationId xmlns:a16="http://schemas.microsoft.com/office/drawing/2014/main" id="{9D8A1E4B-D9C2-43D5-9DBD-F49A2FA736D9}"/>
              </a:ext>
            </a:extLst>
          </p:cNvPr>
          <p:cNvSpPr txBox="1"/>
          <p:nvPr/>
        </p:nvSpPr>
        <p:spPr>
          <a:xfrm>
            <a:off x="2407150" y="4031341"/>
            <a:ext cx="3714030" cy="1338828"/>
          </a:xfrm>
          <a:prstGeom prst="rect">
            <a:avLst/>
          </a:prstGeom>
          <a:noFill/>
        </p:spPr>
        <p:txBody>
          <a:bodyPr wrap="none" rtlCol="0">
            <a:spAutoFit/>
          </a:bodyPr>
          <a:lstStyle/>
          <a:p>
            <a:pPr algn="ctr"/>
            <a:r>
              <a:rPr lang="en-AU" sz="2700" b="1" u="sng" dirty="0" err="1">
                <a:solidFill>
                  <a:srgbClr val="7030A0"/>
                </a:solidFill>
              </a:rPr>
              <a:t>Reshit</a:t>
            </a:r>
            <a:r>
              <a:rPr lang="en-AU" sz="2700" b="1" dirty="0">
                <a:solidFill>
                  <a:srgbClr val="7030A0"/>
                </a:solidFill>
              </a:rPr>
              <a:t>:</a:t>
            </a:r>
          </a:p>
          <a:p>
            <a:pPr algn="ctr"/>
            <a:r>
              <a:rPr lang="en-AU" sz="2700" dirty="0">
                <a:solidFill>
                  <a:srgbClr val="7030A0"/>
                </a:solidFill>
              </a:rPr>
              <a:t>Beginning, First-fruits, </a:t>
            </a:r>
            <a:br>
              <a:rPr lang="en-AU" sz="2700" dirty="0">
                <a:solidFill>
                  <a:srgbClr val="7030A0"/>
                </a:solidFill>
              </a:rPr>
            </a:br>
            <a:r>
              <a:rPr lang="en-AU" sz="2700" dirty="0">
                <a:solidFill>
                  <a:srgbClr val="7030A0"/>
                </a:solidFill>
              </a:rPr>
              <a:t>First, Chief</a:t>
            </a:r>
          </a:p>
        </p:txBody>
      </p:sp>
      <p:sp>
        <p:nvSpPr>
          <p:cNvPr id="22" name="Rectangle 21">
            <a:extLst>
              <a:ext uri="{FF2B5EF4-FFF2-40B4-BE49-F238E27FC236}">
                <a16:creationId xmlns:a16="http://schemas.microsoft.com/office/drawing/2014/main" id="{687A5CD2-6D26-426A-A905-E1E055909BCC}"/>
              </a:ext>
            </a:extLst>
          </p:cNvPr>
          <p:cNvSpPr>
            <a:spLocks/>
          </p:cNvSpPr>
          <p:nvPr/>
        </p:nvSpPr>
        <p:spPr>
          <a:xfrm>
            <a:off x="4427985" y="9044"/>
            <a:ext cx="4716016"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GB" sz="3000" b="1" dirty="0">
                <a:effectLst>
                  <a:outerShdw blurRad="38100" dist="38100" dir="2700000" algn="tl">
                    <a:srgbClr val="000000">
                      <a:alpha val="43137"/>
                    </a:srgbClr>
                  </a:outerShdw>
                </a:effectLst>
              </a:rPr>
              <a:t>Leviticus 23:10-11</a:t>
            </a:r>
          </a:p>
          <a:p>
            <a:pPr algn="ctr"/>
            <a:r>
              <a:rPr lang="en-GB" sz="2400" b="1" baseline="30000" dirty="0">
                <a:effectLst>
                  <a:outerShdw blurRad="38100" dist="38100" dir="2700000" algn="tl">
                    <a:srgbClr val="000000">
                      <a:alpha val="43137"/>
                    </a:srgbClr>
                  </a:outerShdw>
                </a:effectLst>
              </a:rPr>
              <a:t>10 </a:t>
            </a:r>
            <a:r>
              <a:rPr lang="en-GB" sz="2400" dirty="0">
                <a:effectLst>
                  <a:outerShdw blurRad="38100" dist="38100" dir="2700000" algn="tl">
                    <a:srgbClr val="000000">
                      <a:alpha val="43137"/>
                    </a:srgbClr>
                  </a:outerShdw>
                </a:effectLst>
              </a:rPr>
              <a:t>“Speak to the children of Israel, and say to them: ‘When you come into the land which I give to you, and reap its harvest, then you shall bring a sheaf of the </a:t>
            </a:r>
            <a:r>
              <a:rPr lang="en-GB" sz="2400" b="1" u="sng" dirty="0" err="1">
                <a:effectLst>
                  <a:outerShdw blurRad="38100" dist="38100" dir="2700000" algn="tl">
                    <a:srgbClr val="000000">
                      <a:alpha val="43137"/>
                    </a:srgbClr>
                  </a:outerShdw>
                </a:effectLst>
              </a:rPr>
              <a:t>firstfruits</a:t>
            </a:r>
            <a:r>
              <a:rPr lang="en-GB" sz="2400" dirty="0">
                <a:effectLst>
                  <a:outerShdw blurRad="38100" dist="38100" dir="2700000" algn="tl">
                    <a:srgbClr val="000000">
                      <a:alpha val="43137"/>
                    </a:srgbClr>
                  </a:outerShdw>
                </a:effectLst>
              </a:rPr>
              <a:t> of your harvest to the priest. </a:t>
            </a:r>
            <a:r>
              <a:rPr lang="en-GB" sz="2400" b="1" baseline="30000" dirty="0">
                <a:effectLst>
                  <a:outerShdw blurRad="38100" dist="38100" dir="2700000" algn="tl">
                    <a:srgbClr val="000000">
                      <a:alpha val="43137"/>
                    </a:srgbClr>
                  </a:outerShdw>
                </a:effectLst>
              </a:rPr>
              <a:t>11 </a:t>
            </a:r>
            <a:r>
              <a:rPr lang="en-GB" sz="2400" dirty="0">
                <a:effectLst>
                  <a:outerShdw blurRad="38100" dist="38100" dir="2700000" algn="tl">
                    <a:srgbClr val="000000">
                      <a:alpha val="43137"/>
                    </a:srgbClr>
                  </a:outerShdw>
                </a:effectLst>
              </a:rPr>
              <a:t>He shall wave the sheaf before the </a:t>
            </a:r>
            <a:r>
              <a:rPr lang="en-GB" sz="2400" cap="small" dirty="0">
                <a:effectLst>
                  <a:outerShdw blurRad="38100" dist="38100" dir="2700000" algn="tl">
                    <a:srgbClr val="000000">
                      <a:alpha val="43137"/>
                    </a:srgbClr>
                  </a:outerShdw>
                </a:effectLst>
              </a:rPr>
              <a:t>Lord</a:t>
            </a:r>
            <a:r>
              <a:rPr lang="en-GB" sz="2400" dirty="0">
                <a:effectLst>
                  <a:outerShdw blurRad="38100" dist="38100" dir="2700000" algn="tl">
                    <a:srgbClr val="000000">
                      <a:alpha val="43137"/>
                    </a:srgbClr>
                  </a:outerShdw>
                </a:effectLst>
              </a:rPr>
              <a:t>, to be accepted on your behalf; on the day after the Sabbath the priest shall wave it.</a:t>
            </a:r>
            <a:endParaRPr lang="en-AU" sz="2400" dirty="0">
              <a:effectLst>
                <a:outerShdw blurRad="38100" dist="38100" dir="2700000" algn="tl">
                  <a:srgbClr val="000000">
                    <a:alpha val="43137"/>
                  </a:srgbClr>
                </a:outerShdw>
              </a:effectLst>
            </a:endParaRPr>
          </a:p>
        </p:txBody>
      </p:sp>
      <p:grpSp>
        <p:nvGrpSpPr>
          <p:cNvPr id="2" name="Group 1">
            <a:extLst>
              <a:ext uri="{FF2B5EF4-FFF2-40B4-BE49-F238E27FC236}">
                <a16:creationId xmlns:a16="http://schemas.microsoft.com/office/drawing/2014/main" id="{B1FB69FB-FA02-1744-92C5-24CE20CDEF4C}"/>
              </a:ext>
            </a:extLst>
          </p:cNvPr>
          <p:cNvGrpSpPr/>
          <p:nvPr/>
        </p:nvGrpSpPr>
        <p:grpSpPr>
          <a:xfrm>
            <a:off x="4504477" y="2837411"/>
            <a:ext cx="2078448" cy="953765"/>
            <a:chOff x="2416041" y="2608252"/>
            <a:chExt cx="5856844" cy="2567703"/>
          </a:xfrm>
        </p:grpSpPr>
        <p:sp>
          <p:nvSpPr>
            <p:cNvPr id="20" name="Freeform: Shape 4">
              <a:extLst>
                <a:ext uri="{FF2B5EF4-FFF2-40B4-BE49-F238E27FC236}">
                  <a16:creationId xmlns:a16="http://schemas.microsoft.com/office/drawing/2014/main" id="{63B85A47-1DD8-C64C-AD43-EE0FD5E9C53F}"/>
                </a:ext>
              </a:extLst>
            </p:cNvPr>
            <p:cNvSpPr/>
            <p:nvPr/>
          </p:nvSpPr>
          <p:spPr>
            <a:xfrm>
              <a:off x="5541418" y="2608252"/>
              <a:ext cx="194590" cy="179032"/>
            </a:xfrm>
            <a:custGeom>
              <a:avLst/>
              <a:gdLst/>
              <a:ahLst/>
              <a:cxnLst/>
              <a:rect l="l" t="t" r="r" b="b"/>
              <a:pathLst>
                <a:path w="53730" h="52716">
                  <a:moveTo>
                    <a:pt x="26933" y="0"/>
                  </a:moveTo>
                  <a:cubicBezTo>
                    <a:pt x="31987" y="0"/>
                    <a:pt x="36310" y="628"/>
                    <a:pt x="39900" y="1883"/>
                  </a:cubicBezTo>
                  <a:cubicBezTo>
                    <a:pt x="43490" y="3137"/>
                    <a:pt x="46139" y="5020"/>
                    <a:pt x="47846" y="7529"/>
                  </a:cubicBezTo>
                  <a:cubicBezTo>
                    <a:pt x="50043" y="11154"/>
                    <a:pt x="51716" y="14779"/>
                    <a:pt x="52867" y="18404"/>
                  </a:cubicBezTo>
                  <a:cubicBezTo>
                    <a:pt x="54019" y="22029"/>
                    <a:pt x="54018" y="26491"/>
                    <a:pt x="52866" y="31789"/>
                  </a:cubicBezTo>
                  <a:cubicBezTo>
                    <a:pt x="50757" y="39980"/>
                    <a:pt x="47446" y="45557"/>
                    <a:pt x="42931" y="48520"/>
                  </a:cubicBezTo>
                  <a:cubicBezTo>
                    <a:pt x="38418" y="51482"/>
                    <a:pt x="32806" y="52877"/>
                    <a:pt x="26096" y="52702"/>
                  </a:cubicBezTo>
                  <a:cubicBezTo>
                    <a:pt x="19578" y="52476"/>
                    <a:pt x="13792" y="50210"/>
                    <a:pt x="8738" y="45905"/>
                  </a:cubicBezTo>
                  <a:cubicBezTo>
                    <a:pt x="3684" y="41601"/>
                    <a:pt x="826" y="36616"/>
                    <a:pt x="164" y="30952"/>
                  </a:cubicBezTo>
                  <a:cubicBezTo>
                    <a:pt x="-605" y="20879"/>
                    <a:pt x="1347" y="13211"/>
                    <a:pt x="6018" y="7948"/>
                  </a:cubicBezTo>
                  <a:cubicBezTo>
                    <a:pt x="10690" y="2684"/>
                    <a:pt x="17661" y="35"/>
                    <a:pt x="26933" y="0"/>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21" name="Freeform: Shape 6">
              <a:extLst>
                <a:ext uri="{FF2B5EF4-FFF2-40B4-BE49-F238E27FC236}">
                  <a16:creationId xmlns:a16="http://schemas.microsoft.com/office/drawing/2014/main" id="{87470BFD-9785-194A-91DB-77AAB0230609}"/>
                </a:ext>
              </a:extLst>
            </p:cNvPr>
            <p:cNvSpPr/>
            <p:nvPr/>
          </p:nvSpPr>
          <p:spPr>
            <a:xfrm>
              <a:off x="4355181" y="2895334"/>
              <a:ext cx="1463586" cy="1887669"/>
            </a:xfrm>
            <a:custGeom>
              <a:avLst/>
              <a:gdLst/>
              <a:ahLst/>
              <a:cxnLst/>
              <a:rect l="l" t="t" r="r" b="b"/>
              <a:pathLst>
                <a:path w="404123" h="555824">
                  <a:moveTo>
                    <a:pt x="16487" y="126"/>
                  </a:moveTo>
                  <a:cubicBezTo>
                    <a:pt x="20015" y="-537"/>
                    <a:pt x="24066" y="1418"/>
                    <a:pt x="28641" y="5991"/>
                  </a:cubicBezTo>
                  <a:cubicBezTo>
                    <a:pt x="32867" y="10354"/>
                    <a:pt x="37408" y="14821"/>
                    <a:pt x="42262" y="19393"/>
                  </a:cubicBezTo>
                  <a:cubicBezTo>
                    <a:pt x="47116" y="23964"/>
                    <a:pt x="52076" y="27594"/>
                    <a:pt x="57140" y="30281"/>
                  </a:cubicBezTo>
                  <a:cubicBezTo>
                    <a:pt x="67565" y="35429"/>
                    <a:pt x="79195" y="42094"/>
                    <a:pt x="92030" y="50278"/>
                  </a:cubicBezTo>
                  <a:cubicBezTo>
                    <a:pt x="104865" y="58462"/>
                    <a:pt x="114190" y="67431"/>
                    <a:pt x="120005" y="77185"/>
                  </a:cubicBezTo>
                  <a:cubicBezTo>
                    <a:pt x="124772" y="86416"/>
                    <a:pt x="128229" y="96013"/>
                    <a:pt x="130378" y="105977"/>
                  </a:cubicBezTo>
                  <a:cubicBezTo>
                    <a:pt x="132525" y="115940"/>
                    <a:pt x="132420" y="126166"/>
                    <a:pt x="130063" y="136653"/>
                  </a:cubicBezTo>
                  <a:cubicBezTo>
                    <a:pt x="128858" y="140474"/>
                    <a:pt x="127916" y="144558"/>
                    <a:pt x="127234" y="148902"/>
                  </a:cubicBezTo>
                  <a:cubicBezTo>
                    <a:pt x="126553" y="153247"/>
                    <a:pt x="125820" y="157540"/>
                    <a:pt x="125034" y="161780"/>
                  </a:cubicBezTo>
                  <a:lnTo>
                    <a:pt x="122519" y="175181"/>
                  </a:lnTo>
                  <a:cubicBezTo>
                    <a:pt x="119376" y="186331"/>
                    <a:pt x="116233" y="192927"/>
                    <a:pt x="113090" y="194969"/>
                  </a:cubicBezTo>
                  <a:cubicBezTo>
                    <a:pt x="109946" y="197011"/>
                    <a:pt x="103031" y="195440"/>
                    <a:pt x="92344" y="190258"/>
                  </a:cubicBezTo>
                  <a:cubicBezTo>
                    <a:pt x="83019" y="186454"/>
                    <a:pt x="75266" y="185895"/>
                    <a:pt x="69084" y="188582"/>
                  </a:cubicBezTo>
                  <a:cubicBezTo>
                    <a:pt x="62903" y="191270"/>
                    <a:pt x="58921" y="197412"/>
                    <a:pt x="57140" y="207009"/>
                  </a:cubicBezTo>
                  <a:cubicBezTo>
                    <a:pt x="56284" y="214216"/>
                    <a:pt x="55691" y="221789"/>
                    <a:pt x="55359" y="229728"/>
                  </a:cubicBezTo>
                  <a:cubicBezTo>
                    <a:pt x="55027" y="237668"/>
                    <a:pt x="55062" y="245450"/>
                    <a:pt x="55464" y="253076"/>
                  </a:cubicBezTo>
                  <a:cubicBezTo>
                    <a:pt x="57926" y="276615"/>
                    <a:pt x="61593" y="300102"/>
                    <a:pt x="66465" y="323537"/>
                  </a:cubicBezTo>
                  <a:cubicBezTo>
                    <a:pt x="71337" y="346971"/>
                    <a:pt x="77728" y="369830"/>
                    <a:pt x="85638" y="392113"/>
                  </a:cubicBezTo>
                  <a:cubicBezTo>
                    <a:pt x="86407" y="393404"/>
                    <a:pt x="86966" y="394800"/>
                    <a:pt x="87315" y="396301"/>
                  </a:cubicBezTo>
                  <a:cubicBezTo>
                    <a:pt x="87664" y="397801"/>
                    <a:pt x="88224" y="399197"/>
                    <a:pt x="88991" y="400489"/>
                  </a:cubicBezTo>
                  <a:cubicBezTo>
                    <a:pt x="89900" y="401431"/>
                    <a:pt x="91017" y="402478"/>
                    <a:pt x="92344" y="403630"/>
                  </a:cubicBezTo>
                  <a:cubicBezTo>
                    <a:pt x="93672" y="404781"/>
                    <a:pt x="94789" y="405409"/>
                    <a:pt x="95697" y="405514"/>
                  </a:cubicBezTo>
                  <a:cubicBezTo>
                    <a:pt x="97426" y="405497"/>
                    <a:pt x="98998" y="405113"/>
                    <a:pt x="100412" y="404362"/>
                  </a:cubicBezTo>
                  <a:cubicBezTo>
                    <a:pt x="101826" y="403612"/>
                    <a:pt x="102769" y="402600"/>
                    <a:pt x="103241" y="401326"/>
                  </a:cubicBezTo>
                  <a:cubicBezTo>
                    <a:pt x="114137" y="372849"/>
                    <a:pt x="124196" y="344371"/>
                    <a:pt x="133416" y="315894"/>
                  </a:cubicBezTo>
                  <a:cubicBezTo>
                    <a:pt x="134639" y="312543"/>
                    <a:pt x="135756" y="309193"/>
                    <a:pt x="136769" y="305843"/>
                  </a:cubicBezTo>
                  <a:cubicBezTo>
                    <a:pt x="137782" y="302492"/>
                    <a:pt x="138900" y="299142"/>
                    <a:pt x="140122" y="295792"/>
                  </a:cubicBezTo>
                  <a:cubicBezTo>
                    <a:pt x="140611" y="294012"/>
                    <a:pt x="141310" y="291918"/>
                    <a:pt x="142219" y="289510"/>
                  </a:cubicBezTo>
                  <a:cubicBezTo>
                    <a:pt x="143127" y="287102"/>
                    <a:pt x="143827" y="285008"/>
                    <a:pt x="144317" y="283228"/>
                  </a:cubicBezTo>
                  <a:cubicBezTo>
                    <a:pt x="148302" y="269513"/>
                    <a:pt x="151868" y="256321"/>
                    <a:pt x="155014" y="243653"/>
                  </a:cubicBezTo>
                  <a:cubicBezTo>
                    <a:pt x="158162" y="230985"/>
                    <a:pt x="162147" y="218212"/>
                    <a:pt x="166972" y="205334"/>
                  </a:cubicBezTo>
                  <a:cubicBezTo>
                    <a:pt x="168160" y="202437"/>
                    <a:pt x="169139" y="199645"/>
                    <a:pt x="169909" y="196958"/>
                  </a:cubicBezTo>
                  <a:cubicBezTo>
                    <a:pt x="170678" y="194271"/>
                    <a:pt x="171657" y="191479"/>
                    <a:pt x="172846" y="188582"/>
                  </a:cubicBezTo>
                  <a:cubicBezTo>
                    <a:pt x="174838" y="183993"/>
                    <a:pt x="175258" y="179561"/>
                    <a:pt x="174104" y="175286"/>
                  </a:cubicBezTo>
                  <a:cubicBezTo>
                    <a:pt x="172951" y="171011"/>
                    <a:pt x="170852" y="166788"/>
                    <a:pt x="167811" y="162618"/>
                  </a:cubicBezTo>
                  <a:cubicBezTo>
                    <a:pt x="157410" y="149565"/>
                    <a:pt x="150103" y="135676"/>
                    <a:pt x="145890" y="120948"/>
                  </a:cubicBezTo>
                  <a:cubicBezTo>
                    <a:pt x="141677" y="106221"/>
                    <a:pt x="140034" y="91075"/>
                    <a:pt x="140960" y="75510"/>
                  </a:cubicBezTo>
                  <a:cubicBezTo>
                    <a:pt x="141362" y="73399"/>
                    <a:pt x="141817" y="71340"/>
                    <a:pt x="142323" y="69333"/>
                  </a:cubicBezTo>
                  <a:cubicBezTo>
                    <a:pt x="142830" y="67326"/>
                    <a:pt x="143495" y="65477"/>
                    <a:pt x="144317" y="63784"/>
                  </a:cubicBezTo>
                  <a:cubicBezTo>
                    <a:pt x="147656" y="56316"/>
                    <a:pt x="151047" y="49057"/>
                    <a:pt x="154491" y="42007"/>
                  </a:cubicBezTo>
                  <a:cubicBezTo>
                    <a:pt x="157934" y="34958"/>
                    <a:pt x="161535" y="27699"/>
                    <a:pt x="165294" y="20230"/>
                  </a:cubicBezTo>
                  <a:cubicBezTo>
                    <a:pt x="165836" y="18154"/>
                    <a:pt x="167060" y="16234"/>
                    <a:pt x="168965" y="14472"/>
                  </a:cubicBezTo>
                  <a:cubicBezTo>
                    <a:pt x="170870" y="12710"/>
                    <a:pt x="172723" y="10999"/>
                    <a:pt x="174524" y="9342"/>
                  </a:cubicBezTo>
                  <a:cubicBezTo>
                    <a:pt x="181411" y="3443"/>
                    <a:pt x="186936" y="999"/>
                    <a:pt x="191097" y="2011"/>
                  </a:cubicBezTo>
                  <a:cubicBezTo>
                    <a:pt x="195256" y="3024"/>
                    <a:pt x="199522" y="7701"/>
                    <a:pt x="203892" y="16042"/>
                  </a:cubicBezTo>
                  <a:cubicBezTo>
                    <a:pt x="208944" y="23947"/>
                    <a:pt x="214153" y="31590"/>
                    <a:pt x="219520" y="38971"/>
                  </a:cubicBezTo>
                  <a:cubicBezTo>
                    <a:pt x="224887" y="46352"/>
                    <a:pt x="230306" y="53786"/>
                    <a:pt x="235778" y="61271"/>
                  </a:cubicBezTo>
                  <a:cubicBezTo>
                    <a:pt x="236634" y="62964"/>
                    <a:pt x="237648" y="64604"/>
                    <a:pt x="238820" y="66192"/>
                  </a:cubicBezTo>
                  <a:cubicBezTo>
                    <a:pt x="239991" y="67780"/>
                    <a:pt x="241215" y="69211"/>
                    <a:pt x="242491" y="70485"/>
                  </a:cubicBezTo>
                  <a:cubicBezTo>
                    <a:pt x="250514" y="78668"/>
                    <a:pt x="255864" y="88056"/>
                    <a:pt x="258538" y="98648"/>
                  </a:cubicBezTo>
                  <a:cubicBezTo>
                    <a:pt x="261213" y="109240"/>
                    <a:pt x="263415" y="119675"/>
                    <a:pt x="265145" y="129952"/>
                  </a:cubicBezTo>
                  <a:cubicBezTo>
                    <a:pt x="266278" y="138537"/>
                    <a:pt x="265314" y="146285"/>
                    <a:pt x="262251" y="153195"/>
                  </a:cubicBezTo>
                  <a:cubicBezTo>
                    <a:pt x="259188" y="160105"/>
                    <a:pt x="256797" y="167434"/>
                    <a:pt x="255077" y="175181"/>
                  </a:cubicBezTo>
                  <a:cubicBezTo>
                    <a:pt x="254535" y="177694"/>
                    <a:pt x="253521" y="180207"/>
                    <a:pt x="252035" y="182719"/>
                  </a:cubicBezTo>
                  <a:cubicBezTo>
                    <a:pt x="250549" y="185232"/>
                    <a:pt x="249326" y="187745"/>
                    <a:pt x="248364" y="190258"/>
                  </a:cubicBezTo>
                  <a:cubicBezTo>
                    <a:pt x="244011" y="205334"/>
                    <a:pt x="238243" y="213500"/>
                    <a:pt x="231058" y="214757"/>
                  </a:cubicBezTo>
                  <a:cubicBezTo>
                    <a:pt x="223873" y="216013"/>
                    <a:pt x="213699" y="210359"/>
                    <a:pt x="200536" y="197796"/>
                  </a:cubicBezTo>
                  <a:cubicBezTo>
                    <a:pt x="198386" y="196225"/>
                    <a:pt x="196392" y="197482"/>
                    <a:pt x="194557" y="201565"/>
                  </a:cubicBezTo>
                  <a:cubicBezTo>
                    <a:pt x="192722" y="205648"/>
                    <a:pt x="191358" y="209417"/>
                    <a:pt x="190467" y="212872"/>
                  </a:cubicBezTo>
                  <a:cubicBezTo>
                    <a:pt x="186831" y="223394"/>
                    <a:pt x="183614" y="233759"/>
                    <a:pt x="180817" y="243967"/>
                  </a:cubicBezTo>
                  <a:cubicBezTo>
                    <a:pt x="178020" y="254175"/>
                    <a:pt x="174804" y="263912"/>
                    <a:pt x="171168" y="273177"/>
                  </a:cubicBezTo>
                  <a:cubicBezTo>
                    <a:pt x="169541" y="277645"/>
                    <a:pt x="167968" y="282949"/>
                    <a:pt x="166447" y="289091"/>
                  </a:cubicBezTo>
                  <a:cubicBezTo>
                    <a:pt x="164926" y="295234"/>
                    <a:pt x="163144" y="300538"/>
                    <a:pt x="161098" y="305005"/>
                  </a:cubicBezTo>
                  <a:cubicBezTo>
                    <a:pt x="154280" y="318005"/>
                    <a:pt x="149246" y="331371"/>
                    <a:pt x="145996" y="345104"/>
                  </a:cubicBezTo>
                  <a:cubicBezTo>
                    <a:pt x="142744" y="358837"/>
                    <a:pt x="139390" y="372831"/>
                    <a:pt x="135931" y="387087"/>
                  </a:cubicBezTo>
                  <a:cubicBezTo>
                    <a:pt x="133730" y="395254"/>
                    <a:pt x="133941" y="400907"/>
                    <a:pt x="136561" y="404048"/>
                  </a:cubicBezTo>
                  <a:cubicBezTo>
                    <a:pt x="139182" y="407189"/>
                    <a:pt x="144844" y="409074"/>
                    <a:pt x="153547" y="409702"/>
                  </a:cubicBezTo>
                  <a:cubicBezTo>
                    <a:pt x="168300" y="410749"/>
                    <a:pt x="182844" y="410540"/>
                    <a:pt x="197179" y="409074"/>
                  </a:cubicBezTo>
                  <a:cubicBezTo>
                    <a:pt x="211513" y="407608"/>
                    <a:pt x="225219" y="403629"/>
                    <a:pt x="238295" y="397138"/>
                  </a:cubicBezTo>
                  <a:cubicBezTo>
                    <a:pt x="242578" y="394591"/>
                    <a:pt x="246808" y="391520"/>
                    <a:pt x="250987" y="387925"/>
                  </a:cubicBezTo>
                  <a:cubicBezTo>
                    <a:pt x="255165" y="384330"/>
                    <a:pt x="258765" y="380422"/>
                    <a:pt x="261790" y="376199"/>
                  </a:cubicBezTo>
                  <a:cubicBezTo>
                    <a:pt x="266627" y="368643"/>
                    <a:pt x="271211" y="360931"/>
                    <a:pt x="275539" y="353061"/>
                  </a:cubicBezTo>
                  <a:cubicBezTo>
                    <a:pt x="279868" y="345191"/>
                    <a:pt x="284114" y="337269"/>
                    <a:pt x="288276" y="329295"/>
                  </a:cubicBezTo>
                  <a:cubicBezTo>
                    <a:pt x="294213" y="319977"/>
                    <a:pt x="298892" y="310345"/>
                    <a:pt x="302316" y="300399"/>
                  </a:cubicBezTo>
                  <a:cubicBezTo>
                    <a:pt x="305738" y="290452"/>
                    <a:pt x="309999" y="280820"/>
                    <a:pt x="315098" y="271502"/>
                  </a:cubicBezTo>
                  <a:cubicBezTo>
                    <a:pt x="316390" y="269391"/>
                    <a:pt x="317787" y="267122"/>
                    <a:pt x="319289" y="264697"/>
                  </a:cubicBezTo>
                  <a:cubicBezTo>
                    <a:pt x="320790" y="262271"/>
                    <a:pt x="322188" y="259794"/>
                    <a:pt x="323480" y="257264"/>
                  </a:cubicBezTo>
                  <a:cubicBezTo>
                    <a:pt x="325995" y="251017"/>
                    <a:pt x="328300" y="244874"/>
                    <a:pt x="330396" y="238837"/>
                  </a:cubicBezTo>
                  <a:cubicBezTo>
                    <a:pt x="332491" y="232799"/>
                    <a:pt x="334377" y="226657"/>
                    <a:pt x="336053" y="220410"/>
                  </a:cubicBezTo>
                  <a:cubicBezTo>
                    <a:pt x="336647" y="218456"/>
                    <a:pt x="337345" y="215873"/>
                    <a:pt x="338149" y="212663"/>
                  </a:cubicBezTo>
                  <a:cubicBezTo>
                    <a:pt x="338952" y="209452"/>
                    <a:pt x="338812" y="204776"/>
                    <a:pt x="337729" y="198633"/>
                  </a:cubicBezTo>
                  <a:cubicBezTo>
                    <a:pt x="335704" y="191060"/>
                    <a:pt x="332211" y="185476"/>
                    <a:pt x="327252" y="181882"/>
                  </a:cubicBezTo>
                  <a:cubicBezTo>
                    <a:pt x="322293" y="178287"/>
                    <a:pt x="317961" y="174379"/>
                    <a:pt x="314260" y="170156"/>
                  </a:cubicBezTo>
                  <a:cubicBezTo>
                    <a:pt x="307031" y="160820"/>
                    <a:pt x="300115" y="152270"/>
                    <a:pt x="293515" y="144505"/>
                  </a:cubicBezTo>
                  <a:cubicBezTo>
                    <a:pt x="286914" y="136740"/>
                    <a:pt x="281256" y="127981"/>
                    <a:pt x="276541" y="118226"/>
                  </a:cubicBezTo>
                  <a:cubicBezTo>
                    <a:pt x="270507" y="103150"/>
                    <a:pt x="270340" y="87236"/>
                    <a:pt x="276039" y="70485"/>
                  </a:cubicBezTo>
                  <a:cubicBezTo>
                    <a:pt x="281738" y="53733"/>
                    <a:pt x="290288" y="36144"/>
                    <a:pt x="301687" y="17718"/>
                  </a:cubicBezTo>
                  <a:cubicBezTo>
                    <a:pt x="303031" y="15187"/>
                    <a:pt x="304952" y="12919"/>
                    <a:pt x="307450" y="10912"/>
                  </a:cubicBezTo>
                  <a:cubicBezTo>
                    <a:pt x="309946" y="8906"/>
                    <a:pt x="312496" y="7265"/>
                    <a:pt x="315098" y="5991"/>
                  </a:cubicBezTo>
                  <a:cubicBezTo>
                    <a:pt x="320442" y="3042"/>
                    <a:pt x="324842" y="2030"/>
                    <a:pt x="328300" y="2955"/>
                  </a:cubicBezTo>
                  <a:cubicBezTo>
                    <a:pt x="331758" y="3880"/>
                    <a:pt x="334901" y="6846"/>
                    <a:pt x="337729" y="11855"/>
                  </a:cubicBezTo>
                  <a:cubicBezTo>
                    <a:pt x="341659" y="18834"/>
                    <a:pt x="346374" y="24976"/>
                    <a:pt x="351875" y="30281"/>
                  </a:cubicBezTo>
                  <a:cubicBezTo>
                    <a:pt x="357375" y="35586"/>
                    <a:pt x="362719" y="40890"/>
                    <a:pt x="367905" y="46195"/>
                  </a:cubicBezTo>
                  <a:cubicBezTo>
                    <a:pt x="374680" y="52494"/>
                    <a:pt x="380827" y="59160"/>
                    <a:pt x="386345" y="66192"/>
                  </a:cubicBezTo>
                  <a:cubicBezTo>
                    <a:pt x="391863" y="73224"/>
                    <a:pt x="396333" y="80518"/>
                    <a:pt x="399756" y="88074"/>
                  </a:cubicBezTo>
                  <a:cubicBezTo>
                    <a:pt x="402498" y="94076"/>
                    <a:pt x="403929" y="100707"/>
                    <a:pt x="404052" y="107966"/>
                  </a:cubicBezTo>
                  <a:cubicBezTo>
                    <a:pt x="404174" y="115225"/>
                    <a:pt x="404139" y="122275"/>
                    <a:pt x="403948" y="129115"/>
                  </a:cubicBezTo>
                  <a:cubicBezTo>
                    <a:pt x="404279" y="139550"/>
                    <a:pt x="402567" y="149251"/>
                    <a:pt x="398814" y="158220"/>
                  </a:cubicBezTo>
                  <a:cubicBezTo>
                    <a:pt x="395059" y="167189"/>
                    <a:pt x="389785" y="175635"/>
                    <a:pt x="382992" y="183557"/>
                  </a:cubicBezTo>
                  <a:cubicBezTo>
                    <a:pt x="377038" y="190170"/>
                    <a:pt x="372183" y="197255"/>
                    <a:pt x="368429" y="204810"/>
                  </a:cubicBezTo>
                  <a:cubicBezTo>
                    <a:pt x="364674" y="212366"/>
                    <a:pt x="362544" y="220916"/>
                    <a:pt x="362037" y="230461"/>
                  </a:cubicBezTo>
                  <a:cubicBezTo>
                    <a:pt x="361862" y="234666"/>
                    <a:pt x="360955" y="238819"/>
                    <a:pt x="359314" y="242920"/>
                  </a:cubicBezTo>
                  <a:cubicBezTo>
                    <a:pt x="357671" y="247021"/>
                    <a:pt x="356345" y="250964"/>
                    <a:pt x="355332" y="254751"/>
                  </a:cubicBezTo>
                  <a:cubicBezTo>
                    <a:pt x="352328" y="269513"/>
                    <a:pt x="349744" y="283124"/>
                    <a:pt x="347578" y="295582"/>
                  </a:cubicBezTo>
                  <a:cubicBezTo>
                    <a:pt x="345413" y="308041"/>
                    <a:pt x="344086" y="321233"/>
                    <a:pt x="343597" y="335158"/>
                  </a:cubicBezTo>
                  <a:cubicBezTo>
                    <a:pt x="343055" y="346011"/>
                    <a:pt x="342043" y="356760"/>
                    <a:pt x="340558" y="367404"/>
                  </a:cubicBezTo>
                  <a:cubicBezTo>
                    <a:pt x="339074" y="378049"/>
                    <a:pt x="337852" y="388797"/>
                    <a:pt x="336892" y="399651"/>
                  </a:cubicBezTo>
                  <a:cubicBezTo>
                    <a:pt x="336559" y="403856"/>
                    <a:pt x="336385" y="408009"/>
                    <a:pt x="336367" y="412110"/>
                  </a:cubicBezTo>
                  <a:cubicBezTo>
                    <a:pt x="336350" y="416211"/>
                    <a:pt x="335966" y="420154"/>
                    <a:pt x="335215" y="423941"/>
                  </a:cubicBezTo>
                  <a:cubicBezTo>
                    <a:pt x="333661" y="441634"/>
                    <a:pt x="330273" y="458595"/>
                    <a:pt x="325052" y="474823"/>
                  </a:cubicBezTo>
                  <a:cubicBezTo>
                    <a:pt x="319831" y="491051"/>
                    <a:pt x="312042" y="505918"/>
                    <a:pt x="301687" y="519424"/>
                  </a:cubicBezTo>
                  <a:cubicBezTo>
                    <a:pt x="295655" y="527346"/>
                    <a:pt x="289068" y="534745"/>
                    <a:pt x="281925" y="541620"/>
                  </a:cubicBezTo>
                  <a:cubicBezTo>
                    <a:pt x="274783" y="548495"/>
                    <a:pt x="265554" y="552543"/>
                    <a:pt x="254238" y="553765"/>
                  </a:cubicBezTo>
                  <a:cubicBezTo>
                    <a:pt x="252105" y="554166"/>
                    <a:pt x="249868" y="554410"/>
                    <a:pt x="247525" y="554497"/>
                  </a:cubicBezTo>
                  <a:cubicBezTo>
                    <a:pt x="245182" y="554585"/>
                    <a:pt x="242945" y="554620"/>
                    <a:pt x="240812" y="554602"/>
                  </a:cubicBezTo>
                  <a:cubicBezTo>
                    <a:pt x="234117" y="554585"/>
                    <a:pt x="227579" y="554620"/>
                    <a:pt x="221199" y="554707"/>
                  </a:cubicBezTo>
                  <a:cubicBezTo>
                    <a:pt x="214818" y="554794"/>
                    <a:pt x="208490" y="555038"/>
                    <a:pt x="202214" y="555440"/>
                  </a:cubicBezTo>
                  <a:cubicBezTo>
                    <a:pt x="201375" y="555492"/>
                    <a:pt x="200536" y="555597"/>
                    <a:pt x="199697" y="555754"/>
                  </a:cubicBezTo>
                  <a:cubicBezTo>
                    <a:pt x="198858" y="555911"/>
                    <a:pt x="198019" y="555806"/>
                    <a:pt x="197179" y="555440"/>
                  </a:cubicBezTo>
                  <a:lnTo>
                    <a:pt x="68874" y="555440"/>
                  </a:lnTo>
                  <a:cubicBezTo>
                    <a:pt x="61663" y="555771"/>
                    <a:pt x="55970" y="553852"/>
                    <a:pt x="51796" y="549682"/>
                  </a:cubicBezTo>
                  <a:cubicBezTo>
                    <a:pt x="47623" y="545511"/>
                    <a:pt x="45493" y="539613"/>
                    <a:pt x="45405" y="531988"/>
                  </a:cubicBezTo>
                  <a:cubicBezTo>
                    <a:pt x="45493" y="524449"/>
                    <a:pt x="45737" y="516911"/>
                    <a:pt x="46139" y="509373"/>
                  </a:cubicBezTo>
                  <a:cubicBezTo>
                    <a:pt x="46540" y="501835"/>
                    <a:pt x="46576" y="494297"/>
                    <a:pt x="46243" y="486759"/>
                  </a:cubicBezTo>
                  <a:cubicBezTo>
                    <a:pt x="46226" y="480861"/>
                    <a:pt x="46052" y="474858"/>
                    <a:pt x="45719" y="468751"/>
                  </a:cubicBezTo>
                  <a:cubicBezTo>
                    <a:pt x="45388" y="462644"/>
                    <a:pt x="45004" y="456641"/>
                    <a:pt x="44567" y="450743"/>
                  </a:cubicBezTo>
                  <a:cubicBezTo>
                    <a:pt x="44585" y="444496"/>
                    <a:pt x="44550" y="438354"/>
                    <a:pt x="44462" y="432316"/>
                  </a:cubicBezTo>
                  <a:cubicBezTo>
                    <a:pt x="44375" y="426279"/>
                    <a:pt x="44131" y="420137"/>
                    <a:pt x="43729" y="413890"/>
                  </a:cubicBezTo>
                  <a:cubicBezTo>
                    <a:pt x="41895" y="397958"/>
                    <a:pt x="39695" y="381870"/>
                    <a:pt x="37128" y="365625"/>
                  </a:cubicBezTo>
                  <a:cubicBezTo>
                    <a:pt x="34561" y="349379"/>
                    <a:pt x="32570" y="333081"/>
                    <a:pt x="31156" y="316731"/>
                  </a:cubicBezTo>
                  <a:cubicBezTo>
                    <a:pt x="29357" y="297415"/>
                    <a:pt x="27926" y="278465"/>
                    <a:pt x="26860" y="259881"/>
                  </a:cubicBezTo>
                  <a:cubicBezTo>
                    <a:pt x="25795" y="241297"/>
                    <a:pt x="28345" y="223394"/>
                    <a:pt x="34508" y="206172"/>
                  </a:cubicBezTo>
                  <a:cubicBezTo>
                    <a:pt x="37355" y="200745"/>
                    <a:pt x="40673" y="194847"/>
                    <a:pt x="44462" y="188478"/>
                  </a:cubicBezTo>
                  <a:cubicBezTo>
                    <a:pt x="48252" y="182109"/>
                    <a:pt x="48007" y="177677"/>
                    <a:pt x="43729" y="175181"/>
                  </a:cubicBezTo>
                  <a:cubicBezTo>
                    <a:pt x="39904" y="173524"/>
                    <a:pt x="35818" y="170767"/>
                    <a:pt x="31470" y="166910"/>
                  </a:cubicBezTo>
                  <a:cubicBezTo>
                    <a:pt x="27122" y="163054"/>
                    <a:pt x="22826" y="157994"/>
                    <a:pt x="18583" y="151729"/>
                  </a:cubicBezTo>
                  <a:cubicBezTo>
                    <a:pt x="12087" y="142394"/>
                    <a:pt x="7057" y="132587"/>
                    <a:pt x="3495" y="122309"/>
                  </a:cubicBezTo>
                  <a:cubicBezTo>
                    <a:pt x="-67" y="112032"/>
                    <a:pt x="-906" y="99503"/>
                    <a:pt x="980" y="84723"/>
                  </a:cubicBezTo>
                  <a:cubicBezTo>
                    <a:pt x="3495" y="63644"/>
                    <a:pt x="4333" y="42984"/>
                    <a:pt x="3495" y="22743"/>
                  </a:cubicBezTo>
                  <a:cubicBezTo>
                    <a:pt x="3478" y="20614"/>
                    <a:pt x="3723" y="18381"/>
                    <a:pt x="4228" y="16042"/>
                  </a:cubicBezTo>
                  <a:cubicBezTo>
                    <a:pt x="4735" y="13704"/>
                    <a:pt x="5608" y="11471"/>
                    <a:pt x="6848" y="9342"/>
                  </a:cubicBezTo>
                  <a:cubicBezTo>
                    <a:pt x="9747" y="3862"/>
                    <a:pt x="12960" y="790"/>
                    <a:pt x="16487" y="126"/>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24" name="Freeform: Shape 7">
              <a:extLst>
                <a:ext uri="{FF2B5EF4-FFF2-40B4-BE49-F238E27FC236}">
                  <a16:creationId xmlns:a16="http://schemas.microsoft.com/office/drawing/2014/main" id="{C875DC7C-12AC-5649-96A2-00F5E3B2865F}"/>
                </a:ext>
              </a:extLst>
            </p:cNvPr>
            <p:cNvSpPr/>
            <p:nvPr/>
          </p:nvSpPr>
          <p:spPr>
            <a:xfrm>
              <a:off x="7197245" y="2909614"/>
              <a:ext cx="944935" cy="1878974"/>
            </a:xfrm>
            <a:custGeom>
              <a:avLst/>
              <a:gdLst/>
              <a:ahLst/>
              <a:cxnLst/>
              <a:rect l="l" t="t" r="r" b="b"/>
              <a:pathLst>
                <a:path w="260914" h="553265">
                  <a:moveTo>
                    <a:pt x="21039" y="311"/>
                  </a:moveTo>
                  <a:cubicBezTo>
                    <a:pt x="23535" y="922"/>
                    <a:pt x="26096" y="2436"/>
                    <a:pt x="28724" y="4853"/>
                  </a:cubicBezTo>
                  <a:cubicBezTo>
                    <a:pt x="36631" y="11711"/>
                    <a:pt x="44905" y="15794"/>
                    <a:pt x="53545" y="17102"/>
                  </a:cubicBezTo>
                  <a:cubicBezTo>
                    <a:pt x="62187" y="18411"/>
                    <a:pt x="71507" y="18516"/>
                    <a:pt x="81509" y="17416"/>
                  </a:cubicBezTo>
                  <a:cubicBezTo>
                    <a:pt x="94741" y="16684"/>
                    <a:pt x="106400" y="16474"/>
                    <a:pt x="116490" y="16788"/>
                  </a:cubicBezTo>
                  <a:cubicBezTo>
                    <a:pt x="126579" y="17102"/>
                    <a:pt x="136145" y="17312"/>
                    <a:pt x="145187" y="17416"/>
                  </a:cubicBezTo>
                  <a:cubicBezTo>
                    <a:pt x="165156" y="17416"/>
                    <a:pt x="184707" y="21604"/>
                    <a:pt x="203839" y="29980"/>
                  </a:cubicBezTo>
                  <a:cubicBezTo>
                    <a:pt x="210978" y="33086"/>
                    <a:pt x="217226" y="37762"/>
                    <a:pt x="222585" y="44009"/>
                  </a:cubicBezTo>
                  <a:cubicBezTo>
                    <a:pt x="227944" y="50255"/>
                    <a:pt x="232308" y="57026"/>
                    <a:pt x="235676" y="64319"/>
                  </a:cubicBezTo>
                  <a:cubicBezTo>
                    <a:pt x="239936" y="73951"/>
                    <a:pt x="243357" y="83792"/>
                    <a:pt x="245942" y="93843"/>
                  </a:cubicBezTo>
                  <a:cubicBezTo>
                    <a:pt x="248524" y="103893"/>
                    <a:pt x="249851" y="114153"/>
                    <a:pt x="249921" y="124623"/>
                  </a:cubicBezTo>
                  <a:cubicBezTo>
                    <a:pt x="250008" y="145142"/>
                    <a:pt x="250462" y="165662"/>
                    <a:pt x="251282" y="186182"/>
                  </a:cubicBezTo>
                  <a:cubicBezTo>
                    <a:pt x="252103" y="206702"/>
                    <a:pt x="252767" y="227222"/>
                    <a:pt x="253273" y="247742"/>
                  </a:cubicBezTo>
                  <a:cubicBezTo>
                    <a:pt x="254424" y="273270"/>
                    <a:pt x="255890" y="298850"/>
                    <a:pt x="257670" y="324482"/>
                  </a:cubicBezTo>
                  <a:cubicBezTo>
                    <a:pt x="259450" y="350115"/>
                    <a:pt x="259661" y="375904"/>
                    <a:pt x="258300" y="401851"/>
                  </a:cubicBezTo>
                  <a:cubicBezTo>
                    <a:pt x="257675" y="412791"/>
                    <a:pt x="257901" y="423994"/>
                    <a:pt x="258978" y="435458"/>
                  </a:cubicBezTo>
                  <a:cubicBezTo>
                    <a:pt x="260055" y="446921"/>
                    <a:pt x="260700" y="458333"/>
                    <a:pt x="260914" y="469692"/>
                  </a:cubicBezTo>
                  <a:cubicBezTo>
                    <a:pt x="260880" y="489933"/>
                    <a:pt x="260009" y="509755"/>
                    <a:pt x="258300" y="529158"/>
                  </a:cubicBezTo>
                  <a:cubicBezTo>
                    <a:pt x="257758" y="532456"/>
                    <a:pt x="256536" y="535492"/>
                    <a:pt x="254633" y="538267"/>
                  </a:cubicBezTo>
                  <a:cubicBezTo>
                    <a:pt x="252731" y="541041"/>
                    <a:pt x="250881" y="543868"/>
                    <a:pt x="249083" y="546747"/>
                  </a:cubicBezTo>
                  <a:cubicBezTo>
                    <a:pt x="245871" y="552470"/>
                    <a:pt x="240564" y="554425"/>
                    <a:pt x="233163" y="552610"/>
                  </a:cubicBezTo>
                  <a:cubicBezTo>
                    <a:pt x="229864" y="551685"/>
                    <a:pt x="227455" y="549975"/>
                    <a:pt x="225937" y="547480"/>
                  </a:cubicBezTo>
                  <a:cubicBezTo>
                    <a:pt x="224419" y="544984"/>
                    <a:pt x="223476" y="542227"/>
                    <a:pt x="223109" y="539209"/>
                  </a:cubicBezTo>
                  <a:cubicBezTo>
                    <a:pt x="222725" y="531653"/>
                    <a:pt x="222446" y="524150"/>
                    <a:pt x="222271" y="516700"/>
                  </a:cubicBezTo>
                  <a:cubicBezTo>
                    <a:pt x="222097" y="509249"/>
                    <a:pt x="221818" y="501955"/>
                    <a:pt x="221433" y="494819"/>
                  </a:cubicBezTo>
                  <a:cubicBezTo>
                    <a:pt x="220875" y="486914"/>
                    <a:pt x="220107" y="479062"/>
                    <a:pt x="219128" y="471263"/>
                  </a:cubicBezTo>
                  <a:cubicBezTo>
                    <a:pt x="218152" y="463463"/>
                    <a:pt x="217803" y="455402"/>
                    <a:pt x="218082" y="447079"/>
                  </a:cubicBezTo>
                  <a:cubicBezTo>
                    <a:pt x="218745" y="433276"/>
                    <a:pt x="218675" y="419631"/>
                    <a:pt x="217873" y="406143"/>
                  </a:cubicBezTo>
                  <a:cubicBezTo>
                    <a:pt x="217069" y="392655"/>
                    <a:pt x="216581" y="379220"/>
                    <a:pt x="216406" y="365836"/>
                  </a:cubicBezTo>
                  <a:cubicBezTo>
                    <a:pt x="216790" y="350778"/>
                    <a:pt x="216860" y="335877"/>
                    <a:pt x="216616" y="321132"/>
                  </a:cubicBezTo>
                  <a:cubicBezTo>
                    <a:pt x="216371" y="306388"/>
                    <a:pt x="216023" y="291696"/>
                    <a:pt x="215568" y="277056"/>
                  </a:cubicBezTo>
                  <a:cubicBezTo>
                    <a:pt x="215062" y="267616"/>
                    <a:pt x="214189" y="256344"/>
                    <a:pt x="212950" y="243240"/>
                  </a:cubicBezTo>
                  <a:cubicBezTo>
                    <a:pt x="211710" y="230136"/>
                    <a:pt x="210628" y="219074"/>
                    <a:pt x="209703" y="210052"/>
                  </a:cubicBezTo>
                  <a:cubicBezTo>
                    <a:pt x="208377" y="195587"/>
                    <a:pt x="203698" y="184315"/>
                    <a:pt x="195669" y="176236"/>
                  </a:cubicBezTo>
                  <a:cubicBezTo>
                    <a:pt x="187638" y="168158"/>
                    <a:pt x="176677" y="164633"/>
                    <a:pt x="162783" y="165662"/>
                  </a:cubicBezTo>
                  <a:cubicBezTo>
                    <a:pt x="148259" y="166605"/>
                    <a:pt x="133317" y="166605"/>
                    <a:pt x="117957" y="165662"/>
                  </a:cubicBezTo>
                  <a:cubicBezTo>
                    <a:pt x="102596" y="164720"/>
                    <a:pt x="88491" y="164720"/>
                    <a:pt x="75644" y="165662"/>
                  </a:cubicBezTo>
                  <a:cubicBezTo>
                    <a:pt x="54523" y="167582"/>
                    <a:pt x="38324" y="163534"/>
                    <a:pt x="27048" y="153518"/>
                  </a:cubicBezTo>
                  <a:cubicBezTo>
                    <a:pt x="15771" y="143502"/>
                    <a:pt x="7951" y="128566"/>
                    <a:pt x="3587" y="108709"/>
                  </a:cubicBezTo>
                  <a:cubicBezTo>
                    <a:pt x="584" y="95483"/>
                    <a:pt x="-533" y="84036"/>
                    <a:pt x="235" y="74370"/>
                  </a:cubicBezTo>
                  <a:cubicBezTo>
                    <a:pt x="1004" y="64703"/>
                    <a:pt x="1562" y="53257"/>
                    <a:pt x="1912" y="40030"/>
                  </a:cubicBezTo>
                  <a:cubicBezTo>
                    <a:pt x="1912" y="31515"/>
                    <a:pt x="2749" y="23419"/>
                    <a:pt x="4426" y="15741"/>
                  </a:cubicBezTo>
                  <a:cubicBezTo>
                    <a:pt x="5909" y="8430"/>
                    <a:pt x="9016" y="3579"/>
                    <a:pt x="13747" y="1188"/>
                  </a:cubicBezTo>
                  <a:cubicBezTo>
                    <a:pt x="16112" y="-8"/>
                    <a:pt x="18542" y="-300"/>
                    <a:pt x="21039" y="311"/>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25" name="Freeform: Shape 8">
              <a:extLst>
                <a:ext uri="{FF2B5EF4-FFF2-40B4-BE49-F238E27FC236}">
                  <a16:creationId xmlns:a16="http://schemas.microsoft.com/office/drawing/2014/main" id="{6D2ACDE8-7089-1F42-8101-DC4A0E02A2D2}"/>
                </a:ext>
              </a:extLst>
            </p:cNvPr>
            <p:cNvSpPr/>
            <p:nvPr/>
          </p:nvSpPr>
          <p:spPr>
            <a:xfrm>
              <a:off x="2416041" y="2910362"/>
              <a:ext cx="1140565" cy="1880662"/>
            </a:xfrm>
            <a:custGeom>
              <a:avLst/>
              <a:gdLst/>
              <a:ahLst/>
              <a:cxnLst/>
              <a:rect l="l" t="t" r="r" b="b"/>
              <a:pathLst>
                <a:path w="314931" h="553761">
                  <a:moveTo>
                    <a:pt x="43173" y="513"/>
                  </a:moveTo>
                  <a:cubicBezTo>
                    <a:pt x="48482" y="-1024"/>
                    <a:pt x="54733" y="896"/>
                    <a:pt x="61927" y="6274"/>
                  </a:cubicBezTo>
                  <a:cubicBezTo>
                    <a:pt x="66485" y="9558"/>
                    <a:pt x="71200" y="11794"/>
                    <a:pt x="76072" y="12981"/>
                  </a:cubicBezTo>
                  <a:cubicBezTo>
                    <a:pt x="80944" y="14169"/>
                    <a:pt x="86287" y="14728"/>
                    <a:pt x="92103" y="14658"/>
                  </a:cubicBezTo>
                  <a:cubicBezTo>
                    <a:pt x="99629" y="14379"/>
                    <a:pt x="107208" y="14728"/>
                    <a:pt x="114839" y="15706"/>
                  </a:cubicBezTo>
                  <a:cubicBezTo>
                    <a:pt x="122470" y="16684"/>
                    <a:pt x="130259" y="17453"/>
                    <a:pt x="138203" y="18012"/>
                  </a:cubicBezTo>
                  <a:cubicBezTo>
                    <a:pt x="141168" y="18483"/>
                    <a:pt x="144237" y="18798"/>
                    <a:pt x="147410" y="18955"/>
                  </a:cubicBezTo>
                  <a:cubicBezTo>
                    <a:pt x="150584" y="19112"/>
                    <a:pt x="153653" y="18798"/>
                    <a:pt x="156617" y="18012"/>
                  </a:cubicBezTo>
                  <a:cubicBezTo>
                    <a:pt x="170426" y="14938"/>
                    <a:pt x="184026" y="14588"/>
                    <a:pt x="197417" y="16964"/>
                  </a:cubicBezTo>
                  <a:cubicBezTo>
                    <a:pt x="210808" y="19339"/>
                    <a:pt x="223989" y="22763"/>
                    <a:pt x="236961" y="27234"/>
                  </a:cubicBezTo>
                  <a:cubicBezTo>
                    <a:pt x="246987" y="30623"/>
                    <a:pt x="256019" y="36003"/>
                    <a:pt x="264058" y="43374"/>
                  </a:cubicBezTo>
                  <a:cubicBezTo>
                    <a:pt x="272097" y="50745"/>
                    <a:pt x="279249" y="59898"/>
                    <a:pt x="285513" y="70832"/>
                  </a:cubicBezTo>
                  <a:cubicBezTo>
                    <a:pt x="295345" y="89155"/>
                    <a:pt x="301037" y="107006"/>
                    <a:pt x="302592" y="124386"/>
                  </a:cubicBezTo>
                  <a:cubicBezTo>
                    <a:pt x="304146" y="141766"/>
                    <a:pt x="305437" y="159407"/>
                    <a:pt x="306468" y="177311"/>
                  </a:cubicBezTo>
                  <a:cubicBezTo>
                    <a:pt x="306433" y="179425"/>
                    <a:pt x="306294" y="181486"/>
                    <a:pt x="306049" y="183494"/>
                  </a:cubicBezTo>
                  <a:cubicBezTo>
                    <a:pt x="305804" y="185503"/>
                    <a:pt x="305665" y="187355"/>
                    <a:pt x="305630" y="189049"/>
                  </a:cubicBezTo>
                  <a:cubicBezTo>
                    <a:pt x="305665" y="202795"/>
                    <a:pt x="305804" y="213241"/>
                    <a:pt x="306049" y="220385"/>
                  </a:cubicBezTo>
                  <a:cubicBezTo>
                    <a:pt x="306294" y="227529"/>
                    <a:pt x="306433" y="231896"/>
                    <a:pt x="306468" y="233485"/>
                  </a:cubicBezTo>
                  <a:cubicBezTo>
                    <a:pt x="306485" y="249345"/>
                    <a:pt x="306661" y="264996"/>
                    <a:pt x="306992" y="280436"/>
                  </a:cubicBezTo>
                  <a:cubicBezTo>
                    <a:pt x="307323" y="295877"/>
                    <a:pt x="307708" y="311528"/>
                    <a:pt x="308145" y="327388"/>
                  </a:cubicBezTo>
                  <a:cubicBezTo>
                    <a:pt x="308616" y="332506"/>
                    <a:pt x="309140" y="337990"/>
                    <a:pt x="309716" y="343842"/>
                  </a:cubicBezTo>
                  <a:cubicBezTo>
                    <a:pt x="310292" y="349693"/>
                    <a:pt x="310607" y="355387"/>
                    <a:pt x="310659" y="360925"/>
                  </a:cubicBezTo>
                  <a:cubicBezTo>
                    <a:pt x="311410" y="391509"/>
                    <a:pt x="312004" y="417116"/>
                    <a:pt x="312440" y="437745"/>
                  </a:cubicBezTo>
                  <a:cubicBezTo>
                    <a:pt x="312876" y="458373"/>
                    <a:pt x="313680" y="479159"/>
                    <a:pt x="314850" y="500102"/>
                  </a:cubicBezTo>
                  <a:cubicBezTo>
                    <a:pt x="315357" y="510041"/>
                    <a:pt x="313506" y="521185"/>
                    <a:pt x="309297" y="533534"/>
                  </a:cubicBezTo>
                  <a:cubicBezTo>
                    <a:pt x="305089" y="545883"/>
                    <a:pt x="297998" y="552625"/>
                    <a:pt x="288028" y="553761"/>
                  </a:cubicBezTo>
                  <a:cubicBezTo>
                    <a:pt x="283087" y="552765"/>
                    <a:pt x="279770" y="549516"/>
                    <a:pt x="278077" y="544014"/>
                  </a:cubicBezTo>
                  <a:cubicBezTo>
                    <a:pt x="276385" y="538512"/>
                    <a:pt x="275791" y="529184"/>
                    <a:pt x="276297" y="516032"/>
                  </a:cubicBezTo>
                  <a:cubicBezTo>
                    <a:pt x="276402" y="511438"/>
                    <a:pt x="276820" y="506792"/>
                    <a:pt x="277552" y="502093"/>
                  </a:cubicBezTo>
                  <a:cubicBezTo>
                    <a:pt x="278284" y="497394"/>
                    <a:pt x="278703" y="492539"/>
                    <a:pt x="278808" y="487526"/>
                  </a:cubicBezTo>
                  <a:cubicBezTo>
                    <a:pt x="279174" y="476207"/>
                    <a:pt x="279279" y="464888"/>
                    <a:pt x="279122" y="453570"/>
                  </a:cubicBezTo>
                  <a:cubicBezTo>
                    <a:pt x="278965" y="442251"/>
                    <a:pt x="278860" y="430932"/>
                    <a:pt x="278808" y="419614"/>
                  </a:cubicBezTo>
                  <a:lnTo>
                    <a:pt x="277971" y="398653"/>
                  </a:lnTo>
                  <a:cubicBezTo>
                    <a:pt x="277402" y="388991"/>
                    <a:pt x="276865" y="376549"/>
                    <a:pt x="276358" y="361328"/>
                  </a:cubicBezTo>
                  <a:cubicBezTo>
                    <a:pt x="275853" y="346107"/>
                    <a:pt x="275439" y="332424"/>
                    <a:pt x="275119" y="320277"/>
                  </a:cubicBezTo>
                  <a:cubicBezTo>
                    <a:pt x="274798" y="308130"/>
                    <a:pt x="274633" y="301837"/>
                    <a:pt x="274623" y="301397"/>
                  </a:cubicBezTo>
                  <a:cubicBezTo>
                    <a:pt x="273838" y="292628"/>
                    <a:pt x="273106" y="283965"/>
                    <a:pt x="272426" y="275406"/>
                  </a:cubicBezTo>
                  <a:cubicBezTo>
                    <a:pt x="271746" y="266847"/>
                    <a:pt x="270805" y="258183"/>
                    <a:pt x="269601" y="249415"/>
                  </a:cubicBezTo>
                  <a:cubicBezTo>
                    <a:pt x="269096" y="245590"/>
                    <a:pt x="268223" y="241712"/>
                    <a:pt x="266986" y="237782"/>
                  </a:cubicBezTo>
                  <a:cubicBezTo>
                    <a:pt x="265749" y="233852"/>
                    <a:pt x="264667" y="230184"/>
                    <a:pt x="263743" y="226778"/>
                  </a:cubicBezTo>
                  <a:cubicBezTo>
                    <a:pt x="261686" y="219215"/>
                    <a:pt x="259315" y="212123"/>
                    <a:pt x="256629" y="205503"/>
                  </a:cubicBezTo>
                  <a:cubicBezTo>
                    <a:pt x="253944" y="198883"/>
                    <a:pt x="250736" y="192839"/>
                    <a:pt x="247004" y="187372"/>
                  </a:cubicBezTo>
                  <a:cubicBezTo>
                    <a:pt x="242122" y="181710"/>
                    <a:pt x="234125" y="176825"/>
                    <a:pt x="223013" y="172715"/>
                  </a:cubicBezTo>
                  <a:cubicBezTo>
                    <a:pt x="211901" y="168606"/>
                    <a:pt x="200184" y="165708"/>
                    <a:pt x="187862" y="164021"/>
                  </a:cubicBezTo>
                  <a:cubicBezTo>
                    <a:pt x="175541" y="162333"/>
                    <a:pt x="165126" y="162292"/>
                    <a:pt x="156617" y="163896"/>
                  </a:cubicBezTo>
                  <a:cubicBezTo>
                    <a:pt x="149852" y="165137"/>
                    <a:pt x="142873" y="166010"/>
                    <a:pt x="135683" y="166516"/>
                  </a:cubicBezTo>
                  <a:cubicBezTo>
                    <a:pt x="128493" y="167023"/>
                    <a:pt x="121510" y="167268"/>
                    <a:pt x="114734" y="167250"/>
                  </a:cubicBezTo>
                  <a:cubicBezTo>
                    <a:pt x="101480" y="167006"/>
                    <a:pt x="91736" y="170429"/>
                    <a:pt x="85502" y="177521"/>
                  </a:cubicBezTo>
                  <a:cubicBezTo>
                    <a:pt x="79267" y="184612"/>
                    <a:pt x="75600" y="194324"/>
                    <a:pt x="74500" y="206656"/>
                  </a:cubicBezTo>
                  <a:cubicBezTo>
                    <a:pt x="72231" y="223511"/>
                    <a:pt x="72370" y="239057"/>
                    <a:pt x="74919" y="253293"/>
                  </a:cubicBezTo>
                  <a:cubicBezTo>
                    <a:pt x="77469" y="267528"/>
                    <a:pt x="80962" y="282445"/>
                    <a:pt x="85397" y="298043"/>
                  </a:cubicBezTo>
                  <a:cubicBezTo>
                    <a:pt x="86725" y="303301"/>
                    <a:pt x="88470" y="309135"/>
                    <a:pt x="90636" y="315545"/>
                  </a:cubicBezTo>
                  <a:cubicBezTo>
                    <a:pt x="92802" y="321956"/>
                    <a:pt x="94967" y="327580"/>
                    <a:pt x="97132" y="332418"/>
                  </a:cubicBezTo>
                  <a:cubicBezTo>
                    <a:pt x="103663" y="347370"/>
                    <a:pt x="110509" y="361903"/>
                    <a:pt x="117667" y="376016"/>
                  </a:cubicBezTo>
                  <a:cubicBezTo>
                    <a:pt x="124827" y="390129"/>
                    <a:pt x="130835" y="404662"/>
                    <a:pt x="135689" y="419614"/>
                  </a:cubicBezTo>
                  <a:cubicBezTo>
                    <a:pt x="138499" y="431526"/>
                    <a:pt x="139581" y="445011"/>
                    <a:pt x="138935" y="460067"/>
                  </a:cubicBezTo>
                  <a:cubicBezTo>
                    <a:pt x="138290" y="475124"/>
                    <a:pt x="136649" y="488189"/>
                    <a:pt x="134012" y="499263"/>
                  </a:cubicBezTo>
                  <a:cubicBezTo>
                    <a:pt x="129578" y="515997"/>
                    <a:pt x="121056" y="529272"/>
                    <a:pt x="108448" y="539088"/>
                  </a:cubicBezTo>
                  <a:cubicBezTo>
                    <a:pt x="95840" y="548904"/>
                    <a:pt x="80613" y="552957"/>
                    <a:pt x="62766" y="551245"/>
                  </a:cubicBezTo>
                  <a:cubicBezTo>
                    <a:pt x="58016" y="550896"/>
                    <a:pt x="51590" y="550756"/>
                    <a:pt x="43487" y="550826"/>
                  </a:cubicBezTo>
                  <a:cubicBezTo>
                    <a:pt x="35385" y="550896"/>
                    <a:pt x="28958" y="550756"/>
                    <a:pt x="24209" y="550407"/>
                  </a:cubicBezTo>
                  <a:cubicBezTo>
                    <a:pt x="18411" y="549638"/>
                    <a:pt x="14080" y="547822"/>
                    <a:pt x="11216" y="544957"/>
                  </a:cubicBezTo>
                  <a:cubicBezTo>
                    <a:pt x="8353" y="542093"/>
                    <a:pt x="6536" y="537761"/>
                    <a:pt x="5768" y="531962"/>
                  </a:cubicBezTo>
                  <a:cubicBezTo>
                    <a:pt x="1805" y="507054"/>
                    <a:pt x="-116" y="485814"/>
                    <a:pt x="6" y="468242"/>
                  </a:cubicBezTo>
                  <a:cubicBezTo>
                    <a:pt x="128" y="450670"/>
                    <a:pt x="931" y="437814"/>
                    <a:pt x="2415" y="429675"/>
                  </a:cubicBezTo>
                  <a:cubicBezTo>
                    <a:pt x="3620" y="420155"/>
                    <a:pt x="6658" y="413203"/>
                    <a:pt x="11530" y="408819"/>
                  </a:cubicBezTo>
                  <a:cubicBezTo>
                    <a:pt x="16403" y="404435"/>
                    <a:pt x="23423" y="401885"/>
                    <a:pt x="32590" y="401169"/>
                  </a:cubicBezTo>
                  <a:cubicBezTo>
                    <a:pt x="40867" y="400680"/>
                    <a:pt x="45897" y="396208"/>
                    <a:pt x="47678" y="387754"/>
                  </a:cubicBezTo>
                  <a:cubicBezTo>
                    <a:pt x="49459" y="379300"/>
                    <a:pt x="48621" y="364767"/>
                    <a:pt x="45163" y="344156"/>
                  </a:cubicBezTo>
                  <a:cubicBezTo>
                    <a:pt x="43854" y="335283"/>
                    <a:pt x="42492" y="326200"/>
                    <a:pt x="41077" y="316908"/>
                  </a:cubicBezTo>
                  <a:cubicBezTo>
                    <a:pt x="39663" y="307615"/>
                    <a:pt x="38510" y="298532"/>
                    <a:pt x="37619" y="289659"/>
                  </a:cubicBezTo>
                  <a:cubicBezTo>
                    <a:pt x="35681" y="274707"/>
                    <a:pt x="34738" y="261852"/>
                    <a:pt x="34791" y="251092"/>
                  </a:cubicBezTo>
                  <a:cubicBezTo>
                    <a:pt x="34843" y="240332"/>
                    <a:pt x="37462" y="228315"/>
                    <a:pt x="42649" y="215040"/>
                  </a:cubicBezTo>
                  <a:cubicBezTo>
                    <a:pt x="46872" y="204979"/>
                    <a:pt x="51515" y="194918"/>
                    <a:pt x="56576" y="184857"/>
                  </a:cubicBezTo>
                  <a:cubicBezTo>
                    <a:pt x="60081" y="177678"/>
                    <a:pt x="60274" y="172333"/>
                    <a:pt x="57156" y="168822"/>
                  </a:cubicBezTo>
                  <a:cubicBezTo>
                    <a:pt x="54037" y="165311"/>
                    <a:pt x="49201" y="161434"/>
                    <a:pt x="42649" y="157189"/>
                  </a:cubicBezTo>
                  <a:cubicBezTo>
                    <a:pt x="32224" y="148473"/>
                    <a:pt x="26042" y="137399"/>
                    <a:pt x="24103" y="123967"/>
                  </a:cubicBezTo>
                  <a:cubicBezTo>
                    <a:pt x="22165" y="110535"/>
                    <a:pt x="21641" y="96736"/>
                    <a:pt x="22532" y="82570"/>
                  </a:cubicBezTo>
                  <a:cubicBezTo>
                    <a:pt x="22427" y="72491"/>
                    <a:pt x="22217" y="62465"/>
                    <a:pt x="21904" y="52492"/>
                  </a:cubicBezTo>
                  <a:cubicBezTo>
                    <a:pt x="21589" y="42518"/>
                    <a:pt x="24313" y="30186"/>
                    <a:pt x="30076" y="15497"/>
                  </a:cubicBezTo>
                  <a:cubicBezTo>
                    <a:pt x="33499" y="7044"/>
                    <a:pt x="37864" y="2050"/>
                    <a:pt x="43173" y="513"/>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26" name="Freeform: Shape 9">
              <a:extLst>
                <a:ext uri="{FF2B5EF4-FFF2-40B4-BE49-F238E27FC236}">
                  <a16:creationId xmlns:a16="http://schemas.microsoft.com/office/drawing/2014/main" id="{C27C9AA3-D75D-284B-88C8-DDC02A80EB07}"/>
                </a:ext>
              </a:extLst>
            </p:cNvPr>
            <p:cNvSpPr/>
            <p:nvPr/>
          </p:nvSpPr>
          <p:spPr>
            <a:xfrm>
              <a:off x="3674878" y="2911971"/>
              <a:ext cx="532011" cy="1065276"/>
            </a:xfrm>
            <a:custGeom>
              <a:avLst/>
              <a:gdLst/>
              <a:ahLst/>
              <a:cxnLst/>
              <a:rect l="l" t="t" r="r" b="b"/>
              <a:pathLst>
                <a:path w="146898" h="313671">
                  <a:moveTo>
                    <a:pt x="21923" y="265"/>
                  </a:moveTo>
                  <a:cubicBezTo>
                    <a:pt x="23862" y="684"/>
                    <a:pt x="25892" y="1600"/>
                    <a:pt x="28014" y="3014"/>
                  </a:cubicBezTo>
                  <a:cubicBezTo>
                    <a:pt x="34824" y="10253"/>
                    <a:pt x="43835" y="15451"/>
                    <a:pt x="55046" y="18608"/>
                  </a:cubicBezTo>
                  <a:cubicBezTo>
                    <a:pt x="66257" y="21765"/>
                    <a:pt x="76525" y="24661"/>
                    <a:pt x="85849" y="27295"/>
                  </a:cubicBezTo>
                  <a:cubicBezTo>
                    <a:pt x="95226" y="30940"/>
                    <a:pt x="104761" y="35580"/>
                    <a:pt x="114453" y="41214"/>
                  </a:cubicBezTo>
                  <a:cubicBezTo>
                    <a:pt x="124144" y="46848"/>
                    <a:pt x="130536" y="54209"/>
                    <a:pt x="133627" y="63297"/>
                  </a:cubicBezTo>
                  <a:cubicBezTo>
                    <a:pt x="137661" y="75071"/>
                    <a:pt x="141118" y="88572"/>
                    <a:pt x="144000" y="103800"/>
                  </a:cubicBezTo>
                  <a:cubicBezTo>
                    <a:pt x="146881" y="119028"/>
                    <a:pt x="147614" y="133157"/>
                    <a:pt x="146200" y="146187"/>
                  </a:cubicBezTo>
                  <a:cubicBezTo>
                    <a:pt x="146112" y="150109"/>
                    <a:pt x="145264" y="158265"/>
                    <a:pt x="143654" y="170653"/>
                  </a:cubicBezTo>
                  <a:cubicBezTo>
                    <a:pt x="142045" y="183042"/>
                    <a:pt x="140203" y="196221"/>
                    <a:pt x="138128" y="210191"/>
                  </a:cubicBezTo>
                  <a:cubicBezTo>
                    <a:pt x="136054" y="224161"/>
                    <a:pt x="134274" y="235480"/>
                    <a:pt x="132789" y="244147"/>
                  </a:cubicBezTo>
                  <a:cubicBezTo>
                    <a:pt x="131357" y="252171"/>
                    <a:pt x="129191" y="260404"/>
                    <a:pt x="126293" y="268846"/>
                  </a:cubicBezTo>
                  <a:cubicBezTo>
                    <a:pt x="123394" y="277289"/>
                    <a:pt x="120809" y="285522"/>
                    <a:pt x="118539" y="293546"/>
                  </a:cubicBezTo>
                  <a:cubicBezTo>
                    <a:pt x="118155" y="296476"/>
                    <a:pt x="116827" y="300244"/>
                    <a:pt x="114558" y="304849"/>
                  </a:cubicBezTo>
                  <a:cubicBezTo>
                    <a:pt x="112288" y="309454"/>
                    <a:pt x="108865" y="312384"/>
                    <a:pt x="104290" y="313640"/>
                  </a:cubicBezTo>
                  <a:cubicBezTo>
                    <a:pt x="101269" y="313919"/>
                    <a:pt x="98929" y="312315"/>
                    <a:pt x="97270" y="308826"/>
                  </a:cubicBezTo>
                  <a:cubicBezTo>
                    <a:pt x="95611" y="305337"/>
                    <a:pt x="95157" y="300802"/>
                    <a:pt x="95908" y="295220"/>
                  </a:cubicBezTo>
                  <a:cubicBezTo>
                    <a:pt x="97096" y="286917"/>
                    <a:pt x="98073" y="278824"/>
                    <a:pt x="98841" y="270939"/>
                  </a:cubicBezTo>
                  <a:cubicBezTo>
                    <a:pt x="99610" y="263055"/>
                    <a:pt x="100587" y="254961"/>
                    <a:pt x="101775" y="246659"/>
                  </a:cubicBezTo>
                  <a:cubicBezTo>
                    <a:pt x="104011" y="232111"/>
                    <a:pt x="103940" y="218715"/>
                    <a:pt x="101566" y="206470"/>
                  </a:cubicBezTo>
                  <a:cubicBezTo>
                    <a:pt x="99191" y="194225"/>
                    <a:pt x="93673" y="185015"/>
                    <a:pt x="85011" y="178840"/>
                  </a:cubicBezTo>
                  <a:cubicBezTo>
                    <a:pt x="82287" y="177514"/>
                    <a:pt x="77468" y="176189"/>
                    <a:pt x="70552" y="174863"/>
                  </a:cubicBezTo>
                  <a:cubicBezTo>
                    <a:pt x="63637" y="173537"/>
                    <a:pt x="58398" y="172630"/>
                    <a:pt x="54836" y="172142"/>
                  </a:cubicBezTo>
                  <a:cubicBezTo>
                    <a:pt x="43817" y="171235"/>
                    <a:pt x="34213" y="168235"/>
                    <a:pt x="26023" y="163141"/>
                  </a:cubicBezTo>
                  <a:cubicBezTo>
                    <a:pt x="17833" y="158048"/>
                    <a:pt x="11791" y="151280"/>
                    <a:pt x="7897" y="142838"/>
                  </a:cubicBezTo>
                  <a:cubicBezTo>
                    <a:pt x="6116" y="138826"/>
                    <a:pt x="4439" y="133453"/>
                    <a:pt x="2868" y="126720"/>
                  </a:cubicBezTo>
                  <a:cubicBezTo>
                    <a:pt x="1296" y="119987"/>
                    <a:pt x="458" y="113359"/>
                    <a:pt x="353" y="106835"/>
                  </a:cubicBezTo>
                  <a:cubicBezTo>
                    <a:pt x="-31" y="100015"/>
                    <a:pt x="-101" y="89375"/>
                    <a:pt x="143" y="74914"/>
                  </a:cubicBezTo>
                  <a:cubicBezTo>
                    <a:pt x="388" y="60454"/>
                    <a:pt x="737" y="50442"/>
                    <a:pt x="1191" y="44877"/>
                  </a:cubicBezTo>
                  <a:cubicBezTo>
                    <a:pt x="1837" y="37848"/>
                    <a:pt x="2432" y="31394"/>
                    <a:pt x="2972" y="25516"/>
                  </a:cubicBezTo>
                  <a:cubicBezTo>
                    <a:pt x="3513" y="19637"/>
                    <a:pt x="5155" y="13811"/>
                    <a:pt x="7897" y="8038"/>
                  </a:cubicBezTo>
                  <a:cubicBezTo>
                    <a:pt x="10044" y="4165"/>
                    <a:pt x="12873" y="1653"/>
                    <a:pt x="16384" y="500"/>
                  </a:cubicBezTo>
                  <a:cubicBezTo>
                    <a:pt x="18139" y="-76"/>
                    <a:pt x="19985" y="-154"/>
                    <a:pt x="21923" y="265"/>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27" name="Freeform: Shape 10">
              <a:extLst>
                <a:ext uri="{FF2B5EF4-FFF2-40B4-BE49-F238E27FC236}">
                  <a16:creationId xmlns:a16="http://schemas.microsoft.com/office/drawing/2014/main" id="{E5620D7F-F8B4-A44C-B768-DA2A282ABBC1}"/>
                </a:ext>
              </a:extLst>
            </p:cNvPr>
            <p:cNvSpPr/>
            <p:nvPr/>
          </p:nvSpPr>
          <p:spPr>
            <a:xfrm>
              <a:off x="5922085" y="2924558"/>
              <a:ext cx="1182363" cy="1881328"/>
            </a:xfrm>
            <a:custGeom>
              <a:avLst/>
              <a:gdLst/>
              <a:ahLst/>
              <a:cxnLst/>
              <a:rect l="l" t="t" r="r" b="b"/>
              <a:pathLst>
                <a:path w="326472" h="553958">
                  <a:moveTo>
                    <a:pt x="222947" y="4"/>
                  </a:moveTo>
                  <a:cubicBezTo>
                    <a:pt x="227395" y="109"/>
                    <a:pt x="231477" y="3043"/>
                    <a:pt x="235192" y="8805"/>
                  </a:cubicBezTo>
                  <a:cubicBezTo>
                    <a:pt x="239048" y="14498"/>
                    <a:pt x="243687" y="20715"/>
                    <a:pt x="249112" y="27455"/>
                  </a:cubicBezTo>
                  <a:cubicBezTo>
                    <a:pt x="254536" y="34196"/>
                    <a:pt x="260222" y="39993"/>
                    <a:pt x="266171" y="44848"/>
                  </a:cubicBezTo>
                  <a:cubicBezTo>
                    <a:pt x="283457" y="58661"/>
                    <a:pt x="297237" y="72945"/>
                    <a:pt x="307511" y="87701"/>
                  </a:cubicBezTo>
                  <a:cubicBezTo>
                    <a:pt x="317785" y="102457"/>
                    <a:pt x="323820" y="117789"/>
                    <a:pt x="325617" y="133697"/>
                  </a:cubicBezTo>
                  <a:cubicBezTo>
                    <a:pt x="327083" y="146378"/>
                    <a:pt x="326665" y="158945"/>
                    <a:pt x="324361" y="171397"/>
                  </a:cubicBezTo>
                  <a:cubicBezTo>
                    <a:pt x="322059" y="183849"/>
                    <a:pt x="319128" y="195539"/>
                    <a:pt x="315570" y="206466"/>
                  </a:cubicBezTo>
                  <a:cubicBezTo>
                    <a:pt x="311610" y="219281"/>
                    <a:pt x="306970" y="226309"/>
                    <a:pt x="301650" y="227553"/>
                  </a:cubicBezTo>
                  <a:cubicBezTo>
                    <a:pt x="296330" y="228797"/>
                    <a:pt x="288970" y="224239"/>
                    <a:pt x="279567" y="213879"/>
                  </a:cubicBezTo>
                  <a:cubicBezTo>
                    <a:pt x="265997" y="198861"/>
                    <a:pt x="257345" y="194021"/>
                    <a:pt x="253612" y="199360"/>
                  </a:cubicBezTo>
                  <a:cubicBezTo>
                    <a:pt x="249880" y="204698"/>
                    <a:pt x="244577" y="213107"/>
                    <a:pt x="237704" y="224587"/>
                  </a:cubicBezTo>
                  <a:cubicBezTo>
                    <a:pt x="230622" y="233281"/>
                    <a:pt x="226994" y="239730"/>
                    <a:pt x="226820" y="243934"/>
                  </a:cubicBezTo>
                  <a:cubicBezTo>
                    <a:pt x="226645" y="248138"/>
                    <a:pt x="229715" y="253131"/>
                    <a:pt x="236029" y="258912"/>
                  </a:cubicBezTo>
                  <a:cubicBezTo>
                    <a:pt x="243547" y="266124"/>
                    <a:pt x="250909" y="272864"/>
                    <a:pt x="258112" y="279133"/>
                  </a:cubicBezTo>
                  <a:cubicBezTo>
                    <a:pt x="265316" y="285402"/>
                    <a:pt x="272468" y="293191"/>
                    <a:pt x="279567" y="302498"/>
                  </a:cubicBezTo>
                  <a:cubicBezTo>
                    <a:pt x="282515" y="306759"/>
                    <a:pt x="285410" y="311020"/>
                    <a:pt x="288254" y="315281"/>
                  </a:cubicBezTo>
                  <a:cubicBezTo>
                    <a:pt x="291097" y="319541"/>
                    <a:pt x="293783" y="323383"/>
                    <a:pt x="296313" y="326806"/>
                  </a:cubicBezTo>
                  <a:cubicBezTo>
                    <a:pt x="305871" y="339746"/>
                    <a:pt x="312919" y="353681"/>
                    <a:pt x="317453" y="368611"/>
                  </a:cubicBezTo>
                  <a:cubicBezTo>
                    <a:pt x="321989" y="383542"/>
                    <a:pt x="324431" y="399782"/>
                    <a:pt x="324780" y="417332"/>
                  </a:cubicBezTo>
                  <a:cubicBezTo>
                    <a:pt x="324744" y="435650"/>
                    <a:pt x="323349" y="454544"/>
                    <a:pt x="320593" y="474015"/>
                  </a:cubicBezTo>
                  <a:cubicBezTo>
                    <a:pt x="317838" y="493485"/>
                    <a:pt x="313930" y="511751"/>
                    <a:pt x="308872" y="528812"/>
                  </a:cubicBezTo>
                  <a:cubicBezTo>
                    <a:pt x="307197" y="534540"/>
                    <a:pt x="305522" y="539010"/>
                    <a:pt x="303848" y="542223"/>
                  </a:cubicBezTo>
                  <a:cubicBezTo>
                    <a:pt x="301737" y="545646"/>
                    <a:pt x="299260" y="548440"/>
                    <a:pt x="296417" y="550605"/>
                  </a:cubicBezTo>
                  <a:cubicBezTo>
                    <a:pt x="293574" y="552771"/>
                    <a:pt x="290469" y="553888"/>
                    <a:pt x="287102" y="553958"/>
                  </a:cubicBezTo>
                  <a:cubicBezTo>
                    <a:pt x="282672" y="553836"/>
                    <a:pt x="279602" y="552404"/>
                    <a:pt x="277893" y="549662"/>
                  </a:cubicBezTo>
                  <a:cubicBezTo>
                    <a:pt x="276184" y="546921"/>
                    <a:pt x="274788" y="543603"/>
                    <a:pt x="273707" y="539709"/>
                  </a:cubicBezTo>
                  <a:cubicBezTo>
                    <a:pt x="272956" y="534627"/>
                    <a:pt x="272364" y="529284"/>
                    <a:pt x="271927" y="523678"/>
                  </a:cubicBezTo>
                  <a:cubicBezTo>
                    <a:pt x="271491" y="518073"/>
                    <a:pt x="270689" y="512520"/>
                    <a:pt x="269520" y="507019"/>
                  </a:cubicBezTo>
                  <a:cubicBezTo>
                    <a:pt x="267619" y="496175"/>
                    <a:pt x="263049" y="484964"/>
                    <a:pt x="255810" y="473386"/>
                  </a:cubicBezTo>
                  <a:cubicBezTo>
                    <a:pt x="248571" y="461808"/>
                    <a:pt x="240024" y="449550"/>
                    <a:pt x="230169" y="436610"/>
                  </a:cubicBezTo>
                  <a:cubicBezTo>
                    <a:pt x="224029" y="429154"/>
                    <a:pt x="215796" y="419549"/>
                    <a:pt x="205469" y="407797"/>
                  </a:cubicBezTo>
                  <a:cubicBezTo>
                    <a:pt x="195143" y="396045"/>
                    <a:pt x="186910" y="386650"/>
                    <a:pt x="180770" y="379613"/>
                  </a:cubicBezTo>
                  <a:cubicBezTo>
                    <a:pt x="180517" y="379126"/>
                    <a:pt x="176930" y="373673"/>
                    <a:pt x="170009" y="363252"/>
                  </a:cubicBezTo>
                  <a:cubicBezTo>
                    <a:pt x="163089" y="352831"/>
                    <a:pt x="154355" y="340362"/>
                    <a:pt x="143806" y="325843"/>
                  </a:cubicBezTo>
                  <a:cubicBezTo>
                    <a:pt x="133258" y="311325"/>
                    <a:pt x="122414" y="297676"/>
                    <a:pt x="111277" y="284896"/>
                  </a:cubicBezTo>
                  <a:cubicBezTo>
                    <a:pt x="105154" y="277666"/>
                    <a:pt x="100026" y="272218"/>
                    <a:pt x="95892" y="268551"/>
                  </a:cubicBezTo>
                  <a:cubicBezTo>
                    <a:pt x="91758" y="264884"/>
                    <a:pt x="87676" y="263627"/>
                    <a:pt x="83647" y="264779"/>
                  </a:cubicBezTo>
                  <a:cubicBezTo>
                    <a:pt x="78449" y="266595"/>
                    <a:pt x="75030" y="269250"/>
                    <a:pt x="73391" y="272742"/>
                  </a:cubicBezTo>
                  <a:cubicBezTo>
                    <a:pt x="71750" y="276234"/>
                    <a:pt x="70425" y="282242"/>
                    <a:pt x="69413" y="290763"/>
                  </a:cubicBezTo>
                  <a:cubicBezTo>
                    <a:pt x="68506" y="301660"/>
                    <a:pt x="71576" y="313395"/>
                    <a:pt x="78623" y="325968"/>
                  </a:cubicBezTo>
                  <a:cubicBezTo>
                    <a:pt x="85670" y="338541"/>
                    <a:pt x="92089" y="349437"/>
                    <a:pt x="97880" y="358658"/>
                  </a:cubicBezTo>
                  <a:cubicBezTo>
                    <a:pt x="102259" y="367162"/>
                    <a:pt x="107526" y="378652"/>
                    <a:pt x="113684" y="393129"/>
                  </a:cubicBezTo>
                  <a:cubicBezTo>
                    <a:pt x="119842" y="407605"/>
                    <a:pt x="125737" y="419305"/>
                    <a:pt x="131372" y="428228"/>
                  </a:cubicBezTo>
                  <a:cubicBezTo>
                    <a:pt x="141349" y="443019"/>
                    <a:pt x="147349" y="458700"/>
                    <a:pt x="149372" y="475272"/>
                  </a:cubicBezTo>
                  <a:cubicBezTo>
                    <a:pt x="151396" y="491844"/>
                    <a:pt x="149861" y="508573"/>
                    <a:pt x="144767" y="525459"/>
                  </a:cubicBezTo>
                  <a:cubicBezTo>
                    <a:pt x="143058" y="532182"/>
                    <a:pt x="139987" y="537386"/>
                    <a:pt x="135557" y="541071"/>
                  </a:cubicBezTo>
                  <a:cubicBezTo>
                    <a:pt x="131127" y="544755"/>
                    <a:pt x="125545" y="546816"/>
                    <a:pt x="118813" y="547253"/>
                  </a:cubicBezTo>
                  <a:cubicBezTo>
                    <a:pt x="105416" y="547951"/>
                    <a:pt x="92019" y="548230"/>
                    <a:pt x="78623" y="548091"/>
                  </a:cubicBezTo>
                  <a:cubicBezTo>
                    <a:pt x="73530" y="548056"/>
                    <a:pt x="65715" y="548126"/>
                    <a:pt x="55180" y="548300"/>
                  </a:cubicBezTo>
                  <a:cubicBezTo>
                    <a:pt x="44644" y="548475"/>
                    <a:pt x="36830" y="548964"/>
                    <a:pt x="31736" y="549767"/>
                  </a:cubicBezTo>
                  <a:cubicBezTo>
                    <a:pt x="28370" y="550274"/>
                    <a:pt x="25056" y="550308"/>
                    <a:pt x="21794" y="549872"/>
                  </a:cubicBezTo>
                  <a:cubicBezTo>
                    <a:pt x="18532" y="549435"/>
                    <a:pt x="15427" y="548003"/>
                    <a:pt x="12479" y="545576"/>
                  </a:cubicBezTo>
                  <a:cubicBezTo>
                    <a:pt x="7944" y="542381"/>
                    <a:pt x="5711" y="539342"/>
                    <a:pt x="5782" y="536461"/>
                  </a:cubicBezTo>
                  <a:cubicBezTo>
                    <a:pt x="5851" y="533579"/>
                    <a:pt x="7805" y="529912"/>
                    <a:pt x="11642" y="525459"/>
                  </a:cubicBezTo>
                  <a:cubicBezTo>
                    <a:pt x="13003" y="522962"/>
                    <a:pt x="14468" y="520413"/>
                    <a:pt x="16038" y="517811"/>
                  </a:cubicBezTo>
                  <a:cubicBezTo>
                    <a:pt x="17608" y="515209"/>
                    <a:pt x="18654" y="512450"/>
                    <a:pt x="19177" y="509534"/>
                  </a:cubicBezTo>
                  <a:cubicBezTo>
                    <a:pt x="20520" y="501606"/>
                    <a:pt x="21811" y="493782"/>
                    <a:pt x="23050" y="486064"/>
                  </a:cubicBezTo>
                  <a:cubicBezTo>
                    <a:pt x="24288" y="478345"/>
                    <a:pt x="24951" y="470522"/>
                    <a:pt x="25038" y="462594"/>
                  </a:cubicBezTo>
                  <a:cubicBezTo>
                    <a:pt x="25038" y="459591"/>
                    <a:pt x="24829" y="453234"/>
                    <a:pt x="24410" y="443525"/>
                  </a:cubicBezTo>
                  <a:cubicBezTo>
                    <a:pt x="23992" y="433816"/>
                    <a:pt x="23364" y="426203"/>
                    <a:pt x="22527" y="420684"/>
                  </a:cubicBezTo>
                  <a:cubicBezTo>
                    <a:pt x="18026" y="397302"/>
                    <a:pt x="14678" y="375334"/>
                    <a:pt x="12479" y="354781"/>
                  </a:cubicBezTo>
                  <a:cubicBezTo>
                    <a:pt x="10282" y="334227"/>
                    <a:pt x="11119" y="317079"/>
                    <a:pt x="14991" y="303336"/>
                  </a:cubicBezTo>
                  <a:cubicBezTo>
                    <a:pt x="17172" y="297102"/>
                    <a:pt x="20556" y="290920"/>
                    <a:pt x="25143" y="284791"/>
                  </a:cubicBezTo>
                  <a:cubicBezTo>
                    <a:pt x="29731" y="278662"/>
                    <a:pt x="34998" y="272271"/>
                    <a:pt x="40946" y="265617"/>
                  </a:cubicBezTo>
                  <a:cubicBezTo>
                    <a:pt x="44748" y="261461"/>
                    <a:pt x="48028" y="257829"/>
                    <a:pt x="50784" y="254721"/>
                  </a:cubicBezTo>
                  <a:cubicBezTo>
                    <a:pt x="53540" y="251612"/>
                    <a:pt x="55563" y="248818"/>
                    <a:pt x="56854" y="246339"/>
                  </a:cubicBezTo>
                  <a:cubicBezTo>
                    <a:pt x="59698" y="243020"/>
                    <a:pt x="60918" y="239599"/>
                    <a:pt x="60517" y="236076"/>
                  </a:cubicBezTo>
                  <a:cubicBezTo>
                    <a:pt x="60116" y="232553"/>
                    <a:pt x="58616" y="228723"/>
                    <a:pt x="56017" y="224587"/>
                  </a:cubicBezTo>
                  <a:cubicBezTo>
                    <a:pt x="49738" y="213850"/>
                    <a:pt x="44714" y="206290"/>
                    <a:pt x="40946" y="201906"/>
                  </a:cubicBezTo>
                  <a:cubicBezTo>
                    <a:pt x="37179" y="197523"/>
                    <a:pt x="32155" y="191551"/>
                    <a:pt x="25875" y="183989"/>
                  </a:cubicBezTo>
                  <a:cubicBezTo>
                    <a:pt x="20171" y="176742"/>
                    <a:pt x="15881" y="169024"/>
                    <a:pt x="13003" y="160834"/>
                  </a:cubicBezTo>
                  <a:cubicBezTo>
                    <a:pt x="10124" y="152644"/>
                    <a:pt x="7718" y="144716"/>
                    <a:pt x="5782" y="137050"/>
                  </a:cubicBezTo>
                  <a:cubicBezTo>
                    <a:pt x="2903" y="126625"/>
                    <a:pt x="1123" y="116671"/>
                    <a:pt x="443" y="107189"/>
                  </a:cubicBezTo>
                  <a:cubicBezTo>
                    <a:pt x="-237" y="97707"/>
                    <a:pt x="-133" y="88382"/>
                    <a:pt x="758" y="79214"/>
                  </a:cubicBezTo>
                  <a:cubicBezTo>
                    <a:pt x="513" y="73207"/>
                    <a:pt x="1420" y="66362"/>
                    <a:pt x="3479" y="58678"/>
                  </a:cubicBezTo>
                  <a:cubicBezTo>
                    <a:pt x="5537" y="50995"/>
                    <a:pt x="10212" y="40797"/>
                    <a:pt x="17503" y="28084"/>
                  </a:cubicBezTo>
                  <a:cubicBezTo>
                    <a:pt x="20381" y="22740"/>
                    <a:pt x="23625" y="18549"/>
                    <a:pt x="27236" y="15511"/>
                  </a:cubicBezTo>
                  <a:cubicBezTo>
                    <a:pt x="30847" y="12472"/>
                    <a:pt x="35138" y="9958"/>
                    <a:pt x="40109" y="7967"/>
                  </a:cubicBezTo>
                  <a:cubicBezTo>
                    <a:pt x="45220" y="5714"/>
                    <a:pt x="49442" y="4981"/>
                    <a:pt x="52773" y="5767"/>
                  </a:cubicBezTo>
                  <a:cubicBezTo>
                    <a:pt x="56105" y="6553"/>
                    <a:pt x="58023" y="9801"/>
                    <a:pt x="58529" y="15511"/>
                  </a:cubicBezTo>
                  <a:cubicBezTo>
                    <a:pt x="59610" y="19807"/>
                    <a:pt x="60168" y="24417"/>
                    <a:pt x="60204" y="29341"/>
                  </a:cubicBezTo>
                  <a:cubicBezTo>
                    <a:pt x="60238" y="34266"/>
                    <a:pt x="60796" y="38876"/>
                    <a:pt x="61878" y="43172"/>
                  </a:cubicBezTo>
                  <a:cubicBezTo>
                    <a:pt x="63918" y="50104"/>
                    <a:pt x="67581" y="57403"/>
                    <a:pt x="72867" y="65070"/>
                  </a:cubicBezTo>
                  <a:cubicBezTo>
                    <a:pt x="78152" y="72736"/>
                    <a:pt x="82862" y="79406"/>
                    <a:pt x="86996" y="85082"/>
                  </a:cubicBezTo>
                  <a:cubicBezTo>
                    <a:pt x="95334" y="100291"/>
                    <a:pt x="105660" y="115973"/>
                    <a:pt x="117975" y="132126"/>
                  </a:cubicBezTo>
                  <a:cubicBezTo>
                    <a:pt x="130289" y="148278"/>
                    <a:pt x="142290" y="164169"/>
                    <a:pt x="153977" y="179798"/>
                  </a:cubicBezTo>
                  <a:lnTo>
                    <a:pt x="160676" y="187342"/>
                  </a:lnTo>
                  <a:cubicBezTo>
                    <a:pt x="164478" y="190695"/>
                    <a:pt x="168385" y="194446"/>
                    <a:pt x="172398" y="198595"/>
                  </a:cubicBezTo>
                  <a:cubicBezTo>
                    <a:pt x="176409" y="202744"/>
                    <a:pt x="180316" y="207290"/>
                    <a:pt x="184119" y="212232"/>
                  </a:cubicBezTo>
                  <a:cubicBezTo>
                    <a:pt x="191462" y="221866"/>
                    <a:pt x="197288" y="226791"/>
                    <a:pt x="201597" y="227006"/>
                  </a:cubicBezTo>
                  <a:cubicBezTo>
                    <a:pt x="205905" y="227221"/>
                    <a:pt x="209847" y="224493"/>
                    <a:pt x="213424" y="218821"/>
                  </a:cubicBezTo>
                  <a:cubicBezTo>
                    <a:pt x="221639" y="209431"/>
                    <a:pt x="226558" y="199721"/>
                    <a:pt x="228180" y="189691"/>
                  </a:cubicBezTo>
                  <a:cubicBezTo>
                    <a:pt x="229802" y="179661"/>
                    <a:pt x="226558" y="168820"/>
                    <a:pt x="218447" y="157167"/>
                  </a:cubicBezTo>
                  <a:cubicBezTo>
                    <a:pt x="215150" y="152801"/>
                    <a:pt x="211906" y="149378"/>
                    <a:pt x="208713" y="146899"/>
                  </a:cubicBezTo>
                  <a:cubicBezTo>
                    <a:pt x="205522" y="144419"/>
                    <a:pt x="202067" y="141416"/>
                    <a:pt x="198352" y="137888"/>
                  </a:cubicBezTo>
                  <a:cubicBezTo>
                    <a:pt x="188794" y="129139"/>
                    <a:pt x="181537" y="119605"/>
                    <a:pt x="176583" y="109285"/>
                  </a:cubicBezTo>
                  <a:cubicBezTo>
                    <a:pt x="171630" y="98964"/>
                    <a:pt x="168560" y="87544"/>
                    <a:pt x="167374" y="75023"/>
                  </a:cubicBezTo>
                  <a:cubicBezTo>
                    <a:pt x="167740" y="63306"/>
                    <a:pt x="172450" y="50488"/>
                    <a:pt x="181502" y="36571"/>
                  </a:cubicBezTo>
                  <a:cubicBezTo>
                    <a:pt x="190555" y="22653"/>
                    <a:pt x="199242" y="12560"/>
                    <a:pt x="207562" y="6291"/>
                  </a:cubicBezTo>
                  <a:cubicBezTo>
                    <a:pt x="213371" y="1995"/>
                    <a:pt x="218499" y="-101"/>
                    <a:pt x="222947" y="4"/>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28" name="Freeform: Shape 12">
              <a:extLst>
                <a:ext uri="{FF2B5EF4-FFF2-40B4-BE49-F238E27FC236}">
                  <a16:creationId xmlns:a16="http://schemas.microsoft.com/office/drawing/2014/main" id="{AB753A31-D2E3-7B42-BCCC-67CABBCD1EB4}"/>
                </a:ext>
              </a:extLst>
            </p:cNvPr>
            <p:cNvSpPr/>
            <p:nvPr/>
          </p:nvSpPr>
          <p:spPr>
            <a:xfrm>
              <a:off x="4820278" y="4992328"/>
              <a:ext cx="197752" cy="183627"/>
            </a:xfrm>
            <a:custGeom>
              <a:avLst/>
              <a:gdLst/>
              <a:ahLst/>
              <a:cxnLst/>
              <a:rect l="l" t="t" r="r" b="b"/>
              <a:pathLst>
                <a:path w="54603" h="54069">
                  <a:moveTo>
                    <a:pt x="24964" y="421"/>
                  </a:moveTo>
                  <a:cubicBezTo>
                    <a:pt x="28709" y="-382"/>
                    <a:pt x="32454" y="-35"/>
                    <a:pt x="36200" y="1462"/>
                  </a:cubicBezTo>
                  <a:cubicBezTo>
                    <a:pt x="39945" y="2960"/>
                    <a:pt x="43690" y="5396"/>
                    <a:pt x="47434" y="8771"/>
                  </a:cubicBezTo>
                  <a:cubicBezTo>
                    <a:pt x="53172" y="15747"/>
                    <a:pt x="55465" y="23088"/>
                    <a:pt x="54316" y="30794"/>
                  </a:cubicBezTo>
                  <a:cubicBezTo>
                    <a:pt x="53168" y="38500"/>
                    <a:pt x="49209" y="44798"/>
                    <a:pt x="42441" y="49686"/>
                  </a:cubicBezTo>
                  <a:cubicBezTo>
                    <a:pt x="37639" y="53048"/>
                    <a:pt x="32055" y="54476"/>
                    <a:pt x="25693" y="53971"/>
                  </a:cubicBezTo>
                  <a:cubicBezTo>
                    <a:pt x="19330" y="53466"/>
                    <a:pt x="13538" y="50924"/>
                    <a:pt x="8320" y="46346"/>
                  </a:cubicBezTo>
                  <a:cubicBezTo>
                    <a:pt x="3336" y="41405"/>
                    <a:pt x="593" y="36256"/>
                    <a:pt x="89" y="30898"/>
                  </a:cubicBezTo>
                  <a:cubicBezTo>
                    <a:pt x="-414" y="25540"/>
                    <a:pt x="1219" y="19556"/>
                    <a:pt x="4991" y="12946"/>
                  </a:cubicBezTo>
                  <a:cubicBezTo>
                    <a:pt x="7903" y="8510"/>
                    <a:pt x="11024" y="5483"/>
                    <a:pt x="14353" y="3865"/>
                  </a:cubicBezTo>
                  <a:cubicBezTo>
                    <a:pt x="17683" y="2247"/>
                    <a:pt x="21220" y="1099"/>
                    <a:pt x="24964" y="421"/>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29" name="Freeform: Shape 13">
              <a:extLst>
                <a:ext uri="{FF2B5EF4-FFF2-40B4-BE49-F238E27FC236}">
                  <a16:creationId xmlns:a16="http://schemas.microsoft.com/office/drawing/2014/main" id="{F0EC66E7-4BF0-6841-9DCE-CE745F8B4F06}"/>
                </a:ext>
              </a:extLst>
            </p:cNvPr>
            <p:cNvSpPr/>
            <p:nvPr/>
          </p:nvSpPr>
          <p:spPr>
            <a:xfrm>
              <a:off x="8090246" y="4992332"/>
              <a:ext cx="182639" cy="166613"/>
            </a:xfrm>
            <a:custGeom>
              <a:avLst/>
              <a:gdLst/>
              <a:ahLst/>
              <a:cxnLst/>
              <a:rect l="l" t="t" r="r" b="b"/>
              <a:pathLst>
                <a:path w="50430" h="49059">
                  <a:moveTo>
                    <a:pt x="22857" y="423"/>
                  </a:moveTo>
                  <a:cubicBezTo>
                    <a:pt x="26249" y="-362"/>
                    <a:pt x="29745" y="-52"/>
                    <a:pt x="33346" y="1353"/>
                  </a:cubicBezTo>
                  <a:cubicBezTo>
                    <a:pt x="36947" y="2758"/>
                    <a:pt x="40442" y="4941"/>
                    <a:pt x="43832" y="7903"/>
                  </a:cubicBezTo>
                  <a:cubicBezTo>
                    <a:pt x="49180" y="14396"/>
                    <a:pt x="51276" y="21149"/>
                    <a:pt x="50124" y="28161"/>
                  </a:cubicBezTo>
                  <a:cubicBezTo>
                    <a:pt x="48971" y="35173"/>
                    <a:pt x="45195" y="40887"/>
                    <a:pt x="38799" y="45302"/>
                  </a:cubicBezTo>
                  <a:cubicBezTo>
                    <a:pt x="34411" y="48237"/>
                    <a:pt x="29343" y="49453"/>
                    <a:pt x="23592" y="48949"/>
                  </a:cubicBezTo>
                  <a:cubicBezTo>
                    <a:pt x="17841" y="48446"/>
                    <a:pt x="12562" y="46122"/>
                    <a:pt x="7756" y="41978"/>
                  </a:cubicBezTo>
                  <a:cubicBezTo>
                    <a:pt x="3159" y="37459"/>
                    <a:pt x="607" y="32784"/>
                    <a:pt x="100" y="27953"/>
                  </a:cubicBezTo>
                  <a:cubicBezTo>
                    <a:pt x="-406" y="23122"/>
                    <a:pt x="1027" y="17824"/>
                    <a:pt x="4400" y="12059"/>
                  </a:cubicBezTo>
                  <a:cubicBezTo>
                    <a:pt x="7318" y="8042"/>
                    <a:pt x="10290" y="5271"/>
                    <a:pt x="13313" y="3748"/>
                  </a:cubicBezTo>
                  <a:cubicBezTo>
                    <a:pt x="16338" y="2224"/>
                    <a:pt x="19519" y="1116"/>
                    <a:pt x="22857" y="423"/>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sp>
          <p:nvSpPr>
            <p:cNvPr id="30" name="Freeform: Shape 14">
              <a:extLst>
                <a:ext uri="{FF2B5EF4-FFF2-40B4-BE49-F238E27FC236}">
                  <a16:creationId xmlns:a16="http://schemas.microsoft.com/office/drawing/2014/main" id="{FC7EA4EB-FC0C-4C44-992B-42FC23E9B8FF}"/>
                </a:ext>
              </a:extLst>
            </p:cNvPr>
            <p:cNvSpPr/>
            <p:nvPr/>
          </p:nvSpPr>
          <p:spPr>
            <a:xfrm>
              <a:off x="7834685" y="4996590"/>
              <a:ext cx="176526" cy="158081"/>
            </a:xfrm>
            <a:custGeom>
              <a:avLst/>
              <a:gdLst/>
              <a:ahLst/>
              <a:cxnLst/>
              <a:rect l="l" t="t" r="r" b="b"/>
              <a:pathLst>
                <a:path w="48742" h="46547">
                  <a:moveTo>
                    <a:pt x="24431" y="0"/>
                  </a:moveTo>
                  <a:cubicBezTo>
                    <a:pt x="33770" y="0"/>
                    <a:pt x="40183" y="2494"/>
                    <a:pt x="43669" y="7480"/>
                  </a:cubicBezTo>
                  <a:cubicBezTo>
                    <a:pt x="45465" y="10666"/>
                    <a:pt x="46899" y="13852"/>
                    <a:pt x="47968" y="17038"/>
                  </a:cubicBezTo>
                  <a:cubicBezTo>
                    <a:pt x="49038" y="20224"/>
                    <a:pt x="49000" y="24241"/>
                    <a:pt x="47850" y="29089"/>
                  </a:cubicBezTo>
                  <a:cubicBezTo>
                    <a:pt x="46160" y="35633"/>
                    <a:pt x="43267" y="40204"/>
                    <a:pt x="39172" y="42802"/>
                  </a:cubicBezTo>
                  <a:cubicBezTo>
                    <a:pt x="35077" y="45399"/>
                    <a:pt x="29886" y="46645"/>
                    <a:pt x="23595" y="46541"/>
                  </a:cubicBezTo>
                  <a:cubicBezTo>
                    <a:pt x="17549" y="46403"/>
                    <a:pt x="12287" y="44602"/>
                    <a:pt x="7809" y="41139"/>
                  </a:cubicBezTo>
                  <a:cubicBezTo>
                    <a:pt x="3330" y="37676"/>
                    <a:pt x="787" y="33382"/>
                    <a:pt x="177" y="28257"/>
                  </a:cubicBezTo>
                  <a:cubicBezTo>
                    <a:pt x="-592" y="19081"/>
                    <a:pt x="1150" y="12086"/>
                    <a:pt x="5403" y="7272"/>
                  </a:cubicBezTo>
                  <a:cubicBezTo>
                    <a:pt x="9656" y="2459"/>
                    <a:pt x="15998" y="35"/>
                    <a:pt x="24431" y="0"/>
                  </a:cubicBez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350"/>
            </a:p>
          </p:txBody>
        </p:sp>
      </p:grpSp>
    </p:spTree>
    <p:extLst>
      <p:ext uri="{BB962C8B-B14F-4D97-AF65-F5344CB8AC3E}">
        <p14:creationId xmlns:p14="http://schemas.microsoft.com/office/powerpoint/2010/main" val="220071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grpId="1"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500"/>
                                        <p:tgtEl>
                                          <p:spTgt spid="16"/>
                                        </p:tgtEl>
                                      </p:cBhvr>
                                    </p:animEffect>
                                  </p:childTnLst>
                                </p:cTn>
                              </p:par>
                              <p:par>
                                <p:cTn id="11" presetID="22" presetClass="entr" presetSubtype="1" fill="hold" grpId="1"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up)">
                                      <p:cBhvr>
                                        <p:cTn id="13" dur="500"/>
                                        <p:tgtEl>
                                          <p:spTgt spid="17"/>
                                        </p:tgtEl>
                                      </p:cBhvr>
                                    </p:animEffect>
                                  </p:childTnLst>
                                </p:cTn>
                              </p:par>
                              <p:par>
                                <p:cTn id="14" presetID="22" presetClass="entr" presetSubtype="1" fill="hold" grpId="1"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par>
                                <p:cTn id="17" presetID="22" presetClass="entr" presetSubtype="1" fill="hold" grpId="2"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par>
                                <p:cTn id="20" presetID="22" presetClass="entr" presetSubtype="1" fill="hold" grpId="2"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par>
                                <p:cTn id="23" presetID="22" presetClass="entr" presetSubtype="1" fill="hold" grpId="2"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par>
                                <p:cTn id="26" presetID="22" presetClass="entr" presetSubtype="1" fill="hold" grpId="2"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par>
                                <p:cTn id="29" presetID="22" presetClass="entr" presetSubtype="1" fill="hold" grpId="2"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up)">
                                      <p:cBhvr>
                                        <p:cTn id="31" dur="500"/>
                                        <p:tgtEl>
                                          <p:spTgt spid="5"/>
                                        </p:tgtEl>
                                      </p:cBhvr>
                                    </p:animEffect>
                                  </p:childTnLst>
                                </p:cTn>
                              </p:par>
                              <p:par>
                                <p:cTn id="32" presetID="22" presetClass="entr" presetSubtype="1" fill="hold" grpId="2"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par>
                                <p:cTn id="35" presetID="22" presetClass="entr" presetSubtype="1" fill="hold" grpId="2"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par>
                                <p:cTn id="38" presetID="22" presetClass="entr" presetSubtype="1" fill="hold" grpId="2"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up)">
                                      <p:cBhvr>
                                        <p:cTn id="40" dur="500"/>
                                        <p:tgtEl>
                                          <p:spTgt spid="10"/>
                                        </p:tgtEl>
                                      </p:cBhvr>
                                    </p:animEffect>
                                  </p:childTnLst>
                                </p:cTn>
                              </p:par>
                              <p:par>
                                <p:cTn id="41" presetID="22" presetClass="entr" presetSubtype="1" fill="hold" grpId="2"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mph" presetSubtype="2" fill="hold" nodeType="clickEffect">
                                  <p:stCondLst>
                                    <p:cond delay="0"/>
                                  </p:stCondLst>
                                  <p:childTnLst>
                                    <p:animClr clrSpc="rgb" dir="cw">
                                      <p:cBhvr>
                                        <p:cTn id="47" dur="500" fill="hold"/>
                                        <p:tgtEl>
                                          <p:spTgt spid="6"/>
                                        </p:tgtEl>
                                        <p:attrNameLst>
                                          <p:attrName>fillcolor</p:attrName>
                                        </p:attrNameLst>
                                      </p:cBhvr>
                                      <p:to>
                                        <a:srgbClr val="724108"/>
                                      </p:to>
                                    </p:animClr>
                                    <p:set>
                                      <p:cBhvr>
                                        <p:cTn id="48" dur="500" fill="hold"/>
                                        <p:tgtEl>
                                          <p:spTgt spid="6"/>
                                        </p:tgtEl>
                                        <p:attrNameLst>
                                          <p:attrName>fill.type</p:attrName>
                                        </p:attrNameLst>
                                      </p:cBhvr>
                                      <p:to>
                                        <p:strVal val="solid"/>
                                      </p:to>
                                    </p:set>
                                    <p:set>
                                      <p:cBhvr>
                                        <p:cTn id="49" dur="500" fill="hold"/>
                                        <p:tgtEl>
                                          <p:spTgt spid="6"/>
                                        </p:tgtEl>
                                        <p:attrNameLst>
                                          <p:attrName>fill.on</p:attrName>
                                        </p:attrNameLst>
                                      </p:cBhvr>
                                      <p:to>
                                        <p:strVal val="true"/>
                                      </p:to>
                                    </p:set>
                                  </p:childTnLst>
                                </p:cTn>
                              </p:par>
                              <p:par>
                                <p:cTn id="50" presetID="1" presetClass="emph" presetSubtype="2" fill="hold" nodeType="withEffect">
                                  <p:stCondLst>
                                    <p:cond delay="0"/>
                                  </p:stCondLst>
                                  <p:childTnLst>
                                    <p:animClr clrSpc="rgb" dir="cw">
                                      <p:cBhvr>
                                        <p:cTn id="51" dur="500" fill="hold"/>
                                        <p:tgtEl>
                                          <p:spTgt spid="16"/>
                                        </p:tgtEl>
                                        <p:attrNameLst>
                                          <p:attrName>fillcolor</p:attrName>
                                        </p:attrNameLst>
                                      </p:cBhvr>
                                      <p:to>
                                        <a:srgbClr val="724108"/>
                                      </p:to>
                                    </p:animClr>
                                    <p:set>
                                      <p:cBhvr>
                                        <p:cTn id="52" dur="500" fill="hold"/>
                                        <p:tgtEl>
                                          <p:spTgt spid="16"/>
                                        </p:tgtEl>
                                        <p:attrNameLst>
                                          <p:attrName>fill.type</p:attrName>
                                        </p:attrNameLst>
                                      </p:cBhvr>
                                      <p:to>
                                        <p:strVal val="solid"/>
                                      </p:to>
                                    </p:set>
                                    <p:set>
                                      <p:cBhvr>
                                        <p:cTn id="53" dur="500" fill="hold"/>
                                        <p:tgtEl>
                                          <p:spTgt spid="16"/>
                                        </p:tgtEl>
                                        <p:attrNameLst>
                                          <p:attrName>fill.on</p:attrName>
                                        </p:attrNameLst>
                                      </p:cBhvr>
                                      <p:to>
                                        <p:strVal val="true"/>
                                      </p:to>
                                    </p:set>
                                  </p:childTnLst>
                                </p:cTn>
                              </p:par>
                              <p:par>
                                <p:cTn id="54" presetID="1" presetClass="emph" presetSubtype="2" fill="hold" nodeType="withEffect">
                                  <p:stCondLst>
                                    <p:cond delay="0"/>
                                  </p:stCondLst>
                                  <p:childTnLst>
                                    <p:animClr clrSpc="rgb" dir="cw">
                                      <p:cBhvr>
                                        <p:cTn id="55" dur="500" fill="hold"/>
                                        <p:tgtEl>
                                          <p:spTgt spid="17"/>
                                        </p:tgtEl>
                                        <p:attrNameLst>
                                          <p:attrName>fillcolor</p:attrName>
                                        </p:attrNameLst>
                                      </p:cBhvr>
                                      <p:to>
                                        <a:srgbClr val="724108"/>
                                      </p:to>
                                    </p:animClr>
                                    <p:set>
                                      <p:cBhvr>
                                        <p:cTn id="56" dur="500" fill="hold"/>
                                        <p:tgtEl>
                                          <p:spTgt spid="17"/>
                                        </p:tgtEl>
                                        <p:attrNameLst>
                                          <p:attrName>fill.type</p:attrName>
                                        </p:attrNameLst>
                                      </p:cBhvr>
                                      <p:to>
                                        <p:strVal val="solid"/>
                                      </p:to>
                                    </p:set>
                                    <p:set>
                                      <p:cBhvr>
                                        <p:cTn id="57" dur="500" fill="hold"/>
                                        <p:tgtEl>
                                          <p:spTgt spid="17"/>
                                        </p:tgtEl>
                                        <p:attrNameLst>
                                          <p:attrName>fill.on</p:attrName>
                                        </p:attrNameLst>
                                      </p:cBhvr>
                                      <p:to>
                                        <p:strVal val="true"/>
                                      </p:to>
                                    </p:set>
                                  </p:childTnLst>
                                </p:cTn>
                              </p:par>
                              <p:par>
                                <p:cTn id="58" presetID="1" presetClass="emph" presetSubtype="2" fill="hold" nodeType="withEffect">
                                  <p:stCondLst>
                                    <p:cond delay="0"/>
                                  </p:stCondLst>
                                  <p:childTnLst>
                                    <p:animClr clrSpc="rgb" dir="cw">
                                      <p:cBhvr>
                                        <p:cTn id="59" dur="500" fill="hold"/>
                                        <p:tgtEl>
                                          <p:spTgt spid="12"/>
                                        </p:tgtEl>
                                        <p:attrNameLst>
                                          <p:attrName>fillcolor</p:attrName>
                                        </p:attrNameLst>
                                      </p:cBhvr>
                                      <p:to>
                                        <a:srgbClr val="724108"/>
                                      </p:to>
                                    </p:animClr>
                                    <p:set>
                                      <p:cBhvr>
                                        <p:cTn id="60" dur="500" fill="hold"/>
                                        <p:tgtEl>
                                          <p:spTgt spid="12"/>
                                        </p:tgtEl>
                                        <p:attrNameLst>
                                          <p:attrName>fill.type</p:attrName>
                                        </p:attrNameLst>
                                      </p:cBhvr>
                                      <p:to>
                                        <p:strVal val="solid"/>
                                      </p:to>
                                    </p:set>
                                    <p:set>
                                      <p:cBhvr>
                                        <p:cTn id="61" dur="500" fill="hold"/>
                                        <p:tgtEl>
                                          <p:spTgt spid="12"/>
                                        </p:tgtEl>
                                        <p:attrNameLst>
                                          <p:attrName>fill.on</p:attrName>
                                        </p:attrNameLst>
                                      </p:cBhvr>
                                      <p:to>
                                        <p:strVal val="true"/>
                                      </p:to>
                                    </p:se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7" presetClass="emph" presetSubtype="0" fill="remove" grpId="0" nodeType="clickEffect">
                                  <p:stCondLst>
                                    <p:cond delay="0"/>
                                  </p:stCondLst>
                                  <p:childTnLst>
                                    <p:animClr clrSpc="rgb" dir="cw">
                                      <p:cBhvr override="childStyle">
                                        <p:cTn id="69" dur="250" autoRev="1" fill="remove"/>
                                        <p:tgtEl>
                                          <p:spTgt spid="8"/>
                                        </p:tgtEl>
                                        <p:attrNameLst>
                                          <p:attrName>style.color</p:attrName>
                                        </p:attrNameLst>
                                      </p:cBhvr>
                                      <p:to>
                                        <a:schemeClr val="bg1"/>
                                      </p:to>
                                    </p:animClr>
                                    <p:animClr clrSpc="rgb" dir="cw">
                                      <p:cBhvr>
                                        <p:cTn id="70" dur="250" autoRev="1" fill="remove"/>
                                        <p:tgtEl>
                                          <p:spTgt spid="8"/>
                                        </p:tgtEl>
                                        <p:attrNameLst>
                                          <p:attrName>fillcolor</p:attrName>
                                        </p:attrNameLst>
                                      </p:cBhvr>
                                      <p:to>
                                        <a:schemeClr val="bg1"/>
                                      </p:to>
                                    </p:animClr>
                                    <p:set>
                                      <p:cBhvr>
                                        <p:cTn id="71" dur="250" autoRev="1" fill="remove"/>
                                        <p:tgtEl>
                                          <p:spTgt spid="8"/>
                                        </p:tgtEl>
                                        <p:attrNameLst>
                                          <p:attrName>fill.type</p:attrName>
                                        </p:attrNameLst>
                                      </p:cBhvr>
                                      <p:to>
                                        <p:strVal val="solid"/>
                                      </p:to>
                                    </p:set>
                                    <p:set>
                                      <p:cBhvr>
                                        <p:cTn id="72" dur="250" autoRev="1" fill="remove"/>
                                        <p:tgtEl>
                                          <p:spTgt spid="8"/>
                                        </p:tgtEl>
                                        <p:attrNameLst>
                                          <p:attrName>fill.on</p:attrName>
                                        </p:attrNameLst>
                                      </p:cBhvr>
                                      <p:to>
                                        <p:strVal val="true"/>
                                      </p:to>
                                    </p:set>
                                  </p:childTnLst>
                                </p:cTn>
                              </p:par>
                              <p:par>
                                <p:cTn id="73" presetID="27" presetClass="emph" presetSubtype="0" fill="remove" grpId="0" nodeType="withEffect">
                                  <p:stCondLst>
                                    <p:cond delay="0"/>
                                  </p:stCondLst>
                                  <p:childTnLst>
                                    <p:animClr clrSpc="rgb" dir="cw">
                                      <p:cBhvr override="childStyle">
                                        <p:cTn id="74" dur="250" autoRev="1" fill="remove"/>
                                        <p:tgtEl>
                                          <p:spTgt spid="14"/>
                                        </p:tgtEl>
                                        <p:attrNameLst>
                                          <p:attrName>style.color</p:attrName>
                                        </p:attrNameLst>
                                      </p:cBhvr>
                                      <p:to>
                                        <a:schemeClr val="bg1"/>
                                      </p:to>
                                    </p:animClr>
                                    <p:animClr clrSpc="rgb" dir="cw">
                                      <p:cBhvr>
                                        <p:cTn id="75" dur="250" autoRev="1" fill="remove"/>
                                        <p:tgtEl>
                                          <p:spTgt spid="14"/>
                                        </p:tgtEl>
                                        <p:attrNameLst>
                                          <p:attrName>fillcolor</p:attrName>
                                        </p:attrNameLst>
                                      </p:cBhvr>
                                      <p:to>
                                        <a:schemeClr val="bg1"/>
                                      </p:to>
                                    </p:animClr>
                                    <p:set>
                                      <p:cBhvr>
                                        <p:cTn id="76" dur="250" autoRev="1" fill="remove"/>
                                        <p:tgtEl>
                                          <p:spTgt spid="14"/>
                                        </p:tgtEl>
                                        <p:attrNameLst>
                                          <p:attrName>fill.type</p:attrName>
                                        </p:attrNameLst>
                                      </p:cBhvr>
                                      <p:to>
                                        <p:strVal val="solid"/>
                                      </p:to>
                                    </p:set>
                                    <p:set>
                                      <p:cBhvr>
                                        <p:cTn id="77" dur="250" autoRev="1" fill="remove"/>
                                        <p:tgtEl>
                                          <p:spTgt spid="14"/>
                                        </p:tgtEl>
                                        <p:attrNameLst>
                                          <p:attrName>fill.on</p:attrName>
                                        </p:attrNameLst>
                                      </p:cBhvr>
                                      <p:to>
                                        <p:strVal val="true"/>
                                      </p:to>
                                    </p:set>
                                  </p:childTnLst>
                                </p:cTn>
                              </p:par>
                              <p:par>
                                <p:cTn id="78" presetID="27" presetClass="emph" presetSubtype="0" fill="remove" grpId="0" nodeType="withEffect">
                                  <p:stCondLst>
                                    <p:cond delay="0"/>
                                  </p:stCondLst>
                                  <p:childTnLst>
                                    <p:animClr clrSpc="rgb" dir="cw">
                                      <p:cBhvr override="childStyle">
                                        <p:cTn id="79" dur="250" autoRev="1" fill="remove"/>
                                        <p:tgtEl>
                                          <p:spTgt spid="15"/>
                                        </p:tgtEl>
                                        <p:attrNameLst>
                                          <p:attrName>style.color</p:attrName>
                                        </p:attrNameLst>
                                      </p:cBhvr>
                                      <p:to>
                                        <a:schemeClr val="bg1"/>
                                      </p:to>
                                    </p:animClr>
                                    <p:animClr clrSpc="rgb" dir="cw">
                                      <p:cBhvr>
                                        <p:cTn id="80" dur="250" autoRev="1" fill="remove"/>
                                        <p:tgtEl>
                                          <p:spTgt spid="15"/>
                                        </p:tgtEl>
                                        <p:attrNameLst>
                                          <p:attrName>fillcolor</p:attrName>
                                        </p:attrNameLst>
                                      </p:cBhvr>
                                      <p:to>
                                        <a:schemeClr val="bg1"/>
                                      </p:to>
                                    </p:animClr>
                                    <p:set>
                                      <p:cBhvr>
                                        <p:cTn id="81" dur="250" autoRev="1" fill="remove"/>
                                        <p:tgtEl>
                                          <p:spTgt spid="15"/>
                                        </p:tgtEl>
                                        <p:attrNameLst>
                                          <p:attrName>fill.type</p:attrName>
                                        </p:attrNameLst>
                                      </p:cBhvr>
                                      <p:to>
                                        <p:strVal val="solid"/>
                                      </p:to>
                                    </p:set>
                                    <p:set>
                                      <p:cBhvr>
                                        <p:cTn id="82" dur="250" autoRev="1" fill="remove"/>
                                        <p:tgtEl>
                                          <p:spTgt spid="15"/>
                                        </p:tgtEl>
                                        <p:attrNameLst>
                                          <p:attrName>fill.on</p:attrName>
                                        </p:attrNameLst>
                                      </p:cBhvr>
                                      <p:to>
                                        <p:strVal val="true"/>
                                      </p:to>
                                    </p:set>
                                  </p:childTnLst>
                                </p:cTn>
                              </p:par>
                              <p:par>
                                <p:cTn id="83" presetID="27" presetClass="emph" presetSubtype="0" fill="remove" grpId="0" nodeType="withEffect">
                                  <p:stCondLst>
                                    <p:cond delay="0"/>
                                  </p:stCondLst>
                                  <p:childTnLst>
                                    <p:animClr clrSpc="rgb" dir="cw">
                                      <p:cBhvr override="childStyle">
                                        <p:cTn id="84" dur="250" autoRev="1" fill="remove"/>
                                        <p:tgtEl>
                                          <p:spTgt spid="11"/>
                                        </p:tgtEl>
                                        <p:attrNameLst>
                                          <p:attrName>style.color</p:attrName>
                                        </p:attrNameLst>
                                      </p:cBhvr>
                                      <p:to>
                                        <a:schemeClr val="bg1"/>
                                      </p:to>
                                    </p:animClr>
                                    <p:animClr clrSpc="rgb" dir="cw">
                                      <p:cBhvr>
                                        <p:cTn id="85" dur="250" autoRev="1" fill="remove"/>
                                        <p:tgtEl>
                                          <p:spTgt spid="11"/>
                                        </p:tgtEl>
                                        <p:attrNameLst>
                                          <p:attrName>fillcolor</p:attrName>
                                        </p:attrNameLst>
                                      </p:cBhvr>
                                      <p:to>
                                        <a:schemeClr val="bg1"/>
                                      </p:to>
                                    </p:animClr>
                                    <p:set>
                                      <p:cBhvr>
                                        <p:cTn id="86" dur="250" autoRev="1" fill="remove"/>
                                        <p:tgtEl>
                                          <p:spTgt spid="11"/>
                                        </p:tgtEl>
                                        <p:attrNameLst>
                                          <p:attrName>fill.type</p:attrName>
                                        </p:attrNameLst>
                                      </p:cBhvr>
                                      <p:to>
                                        <p:strVal val="solid"/>
                                      </p:to>
                                    </p:set>
                                    <p:set>
                                      <p:cBhvr>
                                        <p:cTn id="87" dur="250" autoRev="1" fill="remove"/>
                                        <p:tgtEl>
                                          <p:spTgt spid="11"/>
                                        </p:tgtEl>
                                        <p:attrNameLst>
                                          <p:attrName>fill.on</p:attrName>
                                        </p:attrNameLst>
                                      </p:cBhvr>
                                      <p:to>
                                        <p:strVal val="true"/>
                                      </p:to>
                                    </p:set>
                                  </p:childTnLst>
                                </p:cTn>
                              </p:par>
                              <p:par>
                                <p:cTn id="88" presetID="27" presetClass="emph" presetSubtype="0" fill="remove" grpId="0" nodeType="withEffect">
                                  <p:stCondLst>
                                    <p:cond delay="0"/>
                                  </p:stCondLst>
                                  <p:childTnLst>
                                    <p:animClr clrSpc="rgb" dir="cw">
                                      <p:cBhvr override="childStyle">
                                        <p:cTn id="89" dur="250" autoRev="1" fill="remove"/>
                                        <p:tgtEl>
                                          <p:spTgt spid="5"/>
                                        </p:tgtEl>
                                        <p:attrNameLst>
                                          <p:attrName>style.color</p:attrName>
                                        </p:attrNameLst>
                                      </p:cBhvr>
                                      <p:to>
                                        <a:schemeClr val="bg1"/>
                                      </p:to>
                                    </p:animClr>
                                    <p:animClr clrSpc="rgb" dir="cw">
                                      <p:cBhvr>
                                        <p:cTn id="90" dur="250" autoRev="1" fill="remove"/>
                                        <p:tgtEl>
                                          <p:spTgt spid="5"/>
                                        </p:tgtEl>
                                        <p:attrNameLst>
                                          <p:attrName>fillcolor</p:attrName>
                                        </p:attrNameLst>
                                      </p:cBhvr>
                                      <p:to>
                                        <a:schemeClr val="bg1"/>
                                      </p:to>
                                    </p:animClr>
                                    <p:set>
                                      <p:cBhvr>
                                        <p:cTn id="91" dur="250" autoRev="1" fill="remove"/>
                                        <p:tgtEl>
                                          <p:spTgt spid="5"/>
                                        </p:tgtEl>
                                        <p:attrNameLst>
                                          <p:attrName>fill.type</p:attrName>
                                        </p:attrNameLst>
                                      </p:cBhvr>
                                      <p:to>
                                        <p:strVal val="solid"/>
                                      </p:to>
                                    </p:set>
                                    <p:set>
                                      <p:cBhvr>
                                        <p:cTn id="92" dur="250" autoRev="1" fill="remove"/>
                                        <p:tgtEl>
                                          <p:spTgt spid="5"/>
                                        </p:tgtEl>
                                        <p:attrNameLst>
                                          <p:attrName>fill.on</p:attrName>
                                        </p:attrNameLst>
                                      </p:cBhvr>
                                      <p:to>
                                        <p:strVal val="true"/>
                                      </p:to>
                                    </p:set>
                                  </p:childTnLst>
                                </p:cTn>
                              </p:par>
                              <p:par>
                                <p:cTn id="93" presetID="27" presetClass="emph" presetSubtype="0" fill="remove" grpId="0" nodeType="withEffect">
                                  <p:stCondLst>
                                    <p:cond delay="0"/>
                                  </p:stCondLst>
                                  <p:childTnLst>
                                    <p:animClr clrSpc="rgb" dir="cw">
                                      <p:cBhvr override="childStyle">
                                        <p:cTn id="94" dur="250" autoRev="1" fill="remove"/>
                                        <p:tgtEl>
                                          <p:spTgt spid="7"/>
                                        </p:tgtEl>
                                        <p:attrNameLst>
                                          <p:attrName>style.color</p:attrName>
                                        </p:attrNameLst>
                                      </p:cBhvr>
                                      <p:to>
                                        <a:schemeClr val="bg1"/>
                                      </p:to>
                                    </p:animClr>
                                    <p:animClr clrSpc="rgb" dir="cw">
                                      <p:cBhvr>
                                        <p:cTn id="95" dur="250" autoRev="1" fill="remove"/>
                                        <p:tgtEl>
                                          <p:spTgt spid="7"/>
                                        </p:tgtEl>
                                        <p:attrNameLst>
                                          <p:attrName>fillcolor</p:attrName>
                                        </p:attrNameLst>
                                      </p:cBhvr>
                                      <p:to>
                                        <a:schemeClr val="bg1"/>
                                      </p:to>
                                    </p:animClr>
                                    <p:set>
                                      <p:cBhvr>
                                        <p:cTn id="96" dur="250" autoRev="1" fill="remove"/>
                                        <p:tgtEl>
                                          <p:spTgt spid="7"/>
                                        </p:tgtEl>
                                        <p:attrNameLst>
                                          <p:attrName>fill.type</p:attrName>
                                        </p:attrNameLst>
                                      </p:cBhvr>
                                      <p:to>
                                        <p:strVal val="solid"/>
                                      </p:to>
                                    </p:set>
                                    <p:set>
                                      <p:cBhvr>
                                        <p:cTn id="97" dur="250" autoRev="1" fill="remove"/>
                                        <p:tgtEl>
                                          <p:spTgt spid="7"/>
                                        </p:tgtEl>
                                        <p:attrNameLst>
                                          <p:attrName>fill.on</p:attrName>
                                        </p:attrNameLst>
                                      </p:cBhvr>
                                      <p:to>
                                        <p:strVal val="true"/>
                                      </p:to>
                                    </p:set>
                                  </p:childTnLst>
                                </p:cTn>
                              </p:par>
                              <p:par>
                                <p:cTn id="98" presetID="27" presetClass="emph" presetSubtype="0" fill="remove" grpId="0" nodeType="withEffect">
                                  <p:stCondLst>
                                    <p:cond delay="0"/>
                                  </p:stCondLst>
                                  <p:childTnLst>
                                    <p:animClr clrSpc="rgb" dir="cw">
                                      <p:cBhvr override="childStyle">
                                        <p:cTn id="99" dur="250" autoRev="1" fill="remove"/>
                                        <p:tgtEl>
                                          <p:spTgt spid="13"/>
                                        </p:tgtEl>
                                        <p:attrNameLst>
                                          <p:attrName>style.color</p:attrName>
                                        </p:attrNameLst>
                                      </p:cBhvr>
                                      <p:to>
                                        <a:schemeClr val="bg1"/>
                                      </p:to>
                                    </p:animClr>
                                    <p:animClr clrSpc="rgb" dir="cw">
                                      <p:cBhvr>
                                        <p:cTn id="100" dur="250" autoRev="1" fill="remove"/>
                                        <p:tgtEl>
                                          <p:spTgt spid="13"/>
                                        </p:tgtEl>
                                        <p:attrNameLst>
                                          <p:attrName>fillcolor</p:attrName>
                                        </p:attrNameLst>
                                      </p:cBhvr>
                                      <p:to>
                                        <a:schemeClr val="bg1"/>
                                      </p:to>
                                    </p:animClr>
                                    <p:set>
                                      <p:cBhvr>
                                        <p:cTn id="101" dur="250" autoRev="1" fill="remove"/>
                                        <p:tgtEl>
                                          <p:spTgt spid="13"/>
                                        </p:tgtEl>
                                        <p:attrNameLst>
                                          <p:attrName>fill.type</p:attrName>
                                        </p:attrNameLst>
                                      </p:cBhvr>
                                      <p:to>
                                        <p:strVal val="solid"/>
                                      </p:to>
                                    </p:set>
                                    <p:set>
                                      <p:cBhvr>
                                        <p:cTn id="102" dur="250" autoRev="1" fill="remove"/>
                                        <p:tgtEl>
                                          <p:spTgt spid="13"/>
                                        </p:tgtEl>
                                        <p:attrNameLst>
                                          <p:attrName>fill.on</p:attrName>
                                        </p:attrNameLst>
                                      </p:cBhvr>
                                      <p:to>
                                        <p:strVal val="true"/>
                                      </p:to>
                                    </p:set>
                                  </p:childTnLst>
                                </p:cTn>
                              </p:par>
                              <p:par>
                                <p:cTn id="103" presetID="27" presetClass="emph" presetSubtype="0" fill="remove" grpId="0" nodeType="withEffect">
                                  <p:stCondLst>
                                    <p:cond delay="0"/>
                                  </p:stCondLst>
                                  <p:childTnLst>
                                    <p:animClr clrSpc="rgb" dir="cw">
                                      <p:cBhvr override="childStyle">
                                        <p:cTn id="104" dur="250" autoRev="1" fill="remove"/>
                                        <p:tgtEl>
                                          <p:spTgt spid="10"/>
                                        </p:tgtEl>
                                        <p:attrNameLst>
                                          <p:attrName>style.color</p:attrName>
                                        </p:attrNameLst>
                                      </p:cBhvr>
                                      <p:to>
                                        <a:schemeClr val="bg1"/>
                                      </p:to>
                                    </p:animClr>
                                    <p:animClr clrSpc="rgb" dir="cw">
                                      <p:cBhvr>
                                        <p:cTn id="105" dur="250" autoRev="1" fill="remove"/>
                                        <p:tgtEl>
                                          <p:spTgt spid="10"/>
                                        </p:tgtEl>
                                        <p:attrNameLst>
                                          <p:attrName>fillcolor</p:attrName>
                                        </p:attrNameLst>
                                      </p:cBhvr>
                                      <p:to>
                                        <a:schemeClr val="bg1"/>
                                      </p:to>
                                    </p:animClr>
                                    <p:set>
                                      <p:cBhvr>
                                        <p:cTn id="106" dur="250" autoRev="1" fill="remove"/>
                                        <p:tgtEl>
                                          <p:spTgt spid="10"/>
                                        </p:tgtEl>
                                        <p:attrNameLst>
                                          <p:attrName>fill.type</p:attrName>
                                        </p:attrNameLst>
                                      </p:cBhvr>
                                      <p:to>
                                        <p:strVal val="solid"/>
                                      </p:to>
                                    </p:set>
                                    <p:set>
                                      <p:cBhvr>
                                        <p:cTn id="107" dur="250" autoRev="1" fill="remove"/>
                                        <p:tgtEl>
                                          <p:spTgt spid="10"/>
                                        </p:tgtEl>
                                        <p:attrNameLst>
                                          <p:attrName>fill.on</p:attrName>
                                        </p:attrNameLst>
                                      </p:cBhvr>
                                      <p:to>
                                        <p:strVal val="true"/>
                                      </p:to>
                                    </p:set>
                                  </p:childTnLst>
                                </p:cTn>
                              </p:par>
                              <p:par>
                                <p:cTn id="108" presetID="27" presetClass="emph" presetSubtype="0" fill="remove" grpId="0" nodeType="withEffect">
                                  <p:stCondLst>
                                    <p:cond delay="0"/>
                                  </p:stCondLst>
                                  <p:childTnLst>
                                    <p:animClr clrSpc="rgb" dir="cw">
                                      <p:cBhvr override="childStyle">
                                        <p:cTn id="109" dur="250" autoRev="1" fill="remove"/>
                                        <p:tgtEl>
                                          <p:spTgt spid="9"/>
                                        </p:tgtEl>
                                        <p:attrNameLst>
                                          <p:attrName>style.color</p:attrName>
                                        </p:attrNameLst>
                                      </p:cBhvr>
                                      <p:to>
                                        <a:schemeClr val="bg1"/>
                                      </p:to>
                                    </p:animClr>
                                    <p:animClr clrSpc="rgb" dir="cw">
                                      <p:cBhvr>
                                        <p:cTn id="110" dur="250" autoRev="1" fill="remove"/>
                                        <p:tgtEl>
                                          <p:spTgt spid="9"/>
                                        </p:tgtEl>
                                        <p:attrNameLst>
                                          <p:attrName>fillcolor</p:attrName>
                                        </p:attrNameLst>
                                      </p:cBhvr>
                                      <p:to>
                                        <a:schemeClr val="bg1"/>
                                      </p:to>
                                    </p:animClr>
                                    <p:set>
                                      <p:cBhvr>
                                        <p:cTn id="111" dur="250" autoRev="1" fill="remove"/>
                                        <p:tgtEl>
                                          <p:spTgt spid="9"/>
                                        </p:tgtEl>
                                        <p:attrNameLst>
                                          <p:attrName>fill.type</p:attrName>
                                        </p:attrNameLst>
                                      </p:cBhvr>
                                      <p:to>
                                        <p:strVal val="solid"/>
                                      </p:to>
                                    </p:set>
                                    <p:set>
                                      <p:cBhvr>
                                        <p:cTn id="112" dur="250" autoRev="1" fill="remove"/>
                                        <p:tgtEl>
                                          <p:spTgt spid="9"/>
                                        </p:tgtEl>
                                        <p:attrNameLst>
                                          <p:attrName>fill.on</p:attrName>
                                        </p:attrNameLst>
                                      </p:cBhvr>
                                      <p:to>
                                        <p:strVal val="true"/>
                                      </p:to>
                                    </p:set>
                                  </p:childTnLst>
                                </p:cTn>
                              </p:par>
                            </p:childTnLst>
                          </p:cTn>
                        </p:par>
                        <p:par>
                          <p:cTn id="113" fill="hold">
                            <p:stCondLst>
                              <p:cond delay="500"/>
                            </p:stCondLst>
                            <p:childTnLst>
                              <p:par>
                                <p:cTn id="114" presetID="1" presetClass="emph" presetSubtype="2" fill="hold" nodeType="afterEffect">
                                  <p:stCondLst>
                                    <p:cond delay="0"/>
                                  </p:stCondLst>
                                  <p:childTnLst>
                                    <p:animClr clrSpc="rgb" dir="cw">
                                      <p:cBhvr>
                                        <p:cTn id="115" dur="300" fill="hold"/>
                                        <p:tgtEl>
                                          <p:spTgt spid="8"/>
                                        </p:tgtEl>
                                        <p:attrNameLst>
                                          <p:attrName>fillcolor</p:attrName>
                                        </p:attrNameLst>
                                      </p:cBhvr>
                                      <p:to>
                                        <a:srgbClr val="7030A0"/>
                                      </p:to>
                                    </p:animClr>
                                    <p:set>
                                      <p:cBhvr>
                                        <p:cTn id="116" dur="300" fill="hold"/>
                                        <p:tgtEl>
                                          <p:spTgt spid="8"/>
                                        </p:tgtEl>
                                        <p:attrNameLst>
                                          <p:attrName>fill.type</p:attrName>
                                        </p:attrNameLst>
                                      </p:cBhvr>
                                      <p:to>
                                        <p:strVal val="solid"/>
                                      </p:to>
                                    </p:set>
                                    <p:set>
                                      <p:cBhvr>
                                        <p:cTn id="117" dur="300" fill="hold"/>
                                        <p:tgtEl>
                                          <p:spTgt spid="8"/>
                                        </p:tgtEl>
                                        <p:attrNameLst>
                                          <p:attrName>fill.on</p:attrName>
                                        </p:attrNameLst>
                                      </p:cBhvr>
                                      <p:to>
                                        <p:strVal val="true"/>
                                      </p:to>
                                    </p:set>
                                  </p:childTnLst>
                                </p:cTn>
                              </p:par>
                              <p:par>
                                <p:cTn id="118" presetID="1" presetClass="emph" presetSubtype="2" fill="hold" nodeType="withEffect">
                                  <p:stCondLst>
                                    <p:cond delay="0"/>
                                  </p:stCondLst>
                                  <p:childTnLst>
                                    <p:animClr clrSpc="rgb" dir="cw">
                                      <p:cBhvr>
                                        <p:cTn id="119" dur="300" fill="hold"/>
                                        <p:tgtEl>
                                          <p:spTgt spid="14"/>
                                        </p:tgtEl>
                                        <p:attrNameLst>
                                          <p:attrName>fillcolor</p:attrName>
                                        </p:attrNameLst>
                                      </p:cBhvr>
                                      <p:to>
                                        <a:srgbClr val="7030A0"/>
                                      </p:to>
                                    </p:animClr>
                                    <p:set>
                                      <p:cBhvr>
                                        <p:cTn id="120" dur="300" fill="hold"/>
                                        <p:tgtEl>
                                          <p:spTgt spid="14"/>
                                        </p:tgtEl>
                                        <p:attrNameLst>
                                          <p:attrName>fill.type</p:attrName>
                                        </p:attrNameLst>
                                      </p:cBhvr>
                                      <p:to>
                                        <p:strVal val="solid"/>
                                      </p:to>
                                    </p:set>
                                    <p:set>
                                      <p:cBhvr>
                                        <p:cTn id="121" dur="300" fill="hold"/>
                                        <p:tgtEl>
                                          <p:spTgt spid="14"/>
                                        </p:tgtEl>
                                        <p:attrNameLst>
                                          <p:attrName>fill.on</p:attrName>
                                        </p:attrNameLst>
                                      </p:cBhvr>
                                      <p:to>
                                        <p:strVal val="true"/>
                                      </p:to>
                                    </p:set>
                                  </p:childTnLst>
                                </p:cTn>
                              </p:par>
                              <p:par>
                                <p:cTn id="122" presetID="1" presetClass="emph" presetSubtype="2" fill="hold" nodeType="withEffect">
                                  <p:stCondLst>
                                    <p:cond delay="0"/>
                                  </p:stCondLst>
                                  <p:childTnLst>
                                    <p:animClr clrSpc="rgb" dir="cw">
                                      <p:cBhvr>
                                        <p:cTn id="123" dur="300" fill="hold"/>
                                        <p:tgtEl>
                                          <p:spTgt spid="15"/>
                                        </p:tgtEl>
                                        <p:attrNameLst>
                                          <p:attrName>fillcolor</p:attrName>
                                        </p:attrNameLst>
                                      </p:cBhvr>
                                      <p:to>
                                        <a:srgbClr val="7030A0"/>
                                      </p:to>
                                    </p:animClr>
                                    <p:set>
                                      <p:cBhvr>
                                        <p:cTn id="124" dur="300" fill="hold"/>
                                        <p:tgtEl>
                                          <p:spTgt spid="15"/>
                                        </p:tgtEl>
                                        <p:attrNameLst>
                                          <p:attrName>fill.type</p:attrName>
                                        </p:attrNameLst>
                                      </p:cBhvr>
                                      <p:to>
                                        <p:strVal val="solid"/>
                                      </p:to>
                                    </p:set>
                                    <p:set>
                                      <p:cBhvr>
                                        <p:cTn id="125" dur="300" fill="hold"/>
                                        <p:tgtEl>
                                          <p:spTgt spid="15"/>
                                        </p:tgtEl>
                                        <p:attrNameLst>
                                          <p:attrName>fill.on</p:attrName>
                                        </p:attrNameLst>
                                      </p:cBhvr>
                                      <p:to>
                                        <p:strVal val="true"/>
                                      </p:to>
                                    </p:set>
                                  </p:childTnLst>
                                </p:cTn>
                              </p:par>
                              <p:par>
                                <p:cTn id="126" presetID="1" presetClass="emph" presetSubtype="2" fill="hold" nodeType="withEffect">
                                  <p:stCondLst>
                                    <p:cond delay="0"/>
                                  </p:stCondLst>
                                  <p:childTnLst>
                                    <p:animClr clrSpc="rgb" dir="cw">
                                      <p:cBhvr>
                                        <p:cTn id="127" dur="300" fill="hold"/>
                                        <p:tgtEl>
                                          <p:spTgt spid="11"/>
                                        </p:tgtEl>
                                        <p:attrNameLst>
                                          <p:attrName>fillcolor</p:attrName>
                                        </p:attrNameLst>
                                      </p:cBhvr>
                                      <p:to>
                                        <a:srgbClr val="7030A0"/>
                                      </p:to>
                                    </p:animClr>
                                    <p:set>
                                      <p:cBhvr>
                                        <p:cTn id="128" dur="300" fill="hold"/>
                                        <p:tgtEl>
                                          <p:spTgt spid="11"/>
                                        </p:tgtEl>
                                        <p:attrNameLst>
                                          <p:attrName>fill.type</p:attrName>
                                        </p:attrNameLst>
                                      </p:cBhvr>
                                      <p:to>
                                        <p:strVal val="solid"/>
                                      </p:to>
                                    </p:set>
                                    <p:set>
                                      <p:cBhvr>
                                        <p:cTn id="129" dur="300" fill="hold"/>
                                        <p:tgtEl>
                                          <p:spTgt spid="11"/>
                                        </p:tgtEl>
                                        <p:attrNameLst>
                                          <p:attrName>fill.on</p:attrName>
                                        </p:attrNameLst>
                                      </p:cBhvr>
                                      <p:to>
                                        <p:strVal val="true"/>
                                      </p:to>
                                    </p:set>
                                  </p:childTnLst>
                                </p:cTn>
                              </p:par>
                              <p:par>
                                <p:cTn id="130" presetID="1" presetClass="emph" presetSubtype="2" fill="hold" nodeType="withEffect">
                                  <p:stCondLst>
                                    <p:cond delay="0"/>
                                  </p:stCondLst>
                                  <p:childTnLst>
                                    <p:animClr clrSpc="rgb" dir="cw">
                                      <p:cBhvr>
                                        <p:cTn id="131" dur="300" fill="hold"/>
                                        <p:tgtEl>
                                          <p:spTgt spid="5"/>
                                        </p:tgtEl>
                                        <p:attrNameLst>
                                          <p:attrName>fillcolor</p:attrName>
                                        </p:attrNameLst>
                                      </p:cBhvr>
                                      <p:to>
                                        <a:srgbClr val="7030A0"/>
                                      </p:to>
                                    </p:animClr>
                                    <p:set>
                                      <p:cBhvr>
                                        <p:cTn id="132" dur="300" fill="hold"/>
                                        <p:tgtEl>
                                          <p:spTgt spid="5"/>
                                        </p:tgtEl>
                                        <p:attrNameLst>
                                          <p:attrName>fill.type</p:attrName>
                                        </p:attrNameLst>
                                      </p:cBhvr>
                                      <p:to>
                                        <p:strVal val="solid"/>
                                      </p:to>
                                    </p:set>
                                    <p:set>
                                      <p:cBhvr>
                                        <p:cTn id="133" dur="300" fill="hold"/>
                                        <p:tgtEl>
                                          <p:spTgt spid="5"/>
                                        </p:tgtEl>
                                        <p:attrNameLst>
                                          <p:attrName>fill.on</p:attrName>
                                        </p:attrNameLst>
                                      </p:cBhvr>
                                      <p:to>
                                        <p:strVal val="true"/>
                                      </p:to>
                                    </p:set>
                                  </p:childTnLst>
                                </p:cTn>
                              </p:par>
                              <p:par>
                                <p:cTn id="134" presetID="1" presetClass="emph" presetSubtype="2" fill="hold" nodeType="withEffect">
                                  <p:stCondLst>
                                    <p:cond delay="0"/>
                                  </p:stCondLst>
                                  <p:childTnLst>
                                    <p:animClr clrSpc="rgb" dir="cw">
                                      <p:cBhvr>
                                        <p:cTn id="135" dur="300" fill="hold"/>
                                        <p:tgtEl>
                                          <p:spTgt spid="7"/>
                                        </p:tgtEl>
                                        <p:attrNameLst>
                                          <p:attrName>fillcolor</p:attrName>
                                        </p:attrNameLst>
                                      </p:cBhvr>
                                      <p:to>
                                        <a:srgbClr val="7030A0"/>
                                      </p:to>
                                    </p:animClr>
                                    <p:set>
                                      <p:cBhvr>
                                        <p:cTn id="136" dur="300" fill="hold"/>
                                        <p:tgtEl>
                                          <p:spTgt spid="7"/>
                                        </p:tgtEl>
                                        <p:attrNameLst>
                                          <p:attrName>fill.type</p:attrName>
                                        </p:attrNameLst>
                                      </p:cBhvr>
                                      <p:to>
                                        <p:strVal val="solid"/>
                                      </p:to>
                                    </p:set>
                                    <p:set>
                                      <p:cBhvr>
                                        <p:cTn id="137" dur="300" fill="hold"/>
                                        <p:tgtEl>
                                          <p:spTgt spid="7"/>
                                        </p:tgtEl>
                                        <p:attrNameLst>
                                          <p:attrName>fill.on</p:attrName>
                                        </p:attrNameLst>
                                      </p:cBhvr>
                                      <p:to>
                                        <p:strVal val="true"/>
                                      </p:to>
                                    </p:set>
                                  </p:childTnLst>
                                </p:cTn>
                              </p:par>
                              <p:par>
                                <p:cTn id="138" presetID="1" presetClass="emph" presetSubtype="2" fill="hold" nodeType="withEffect">
                                  <p:stCondLst>
                                    <p:cond delay="0"/>
                                  </p:stCondLst>
                                  <p:childTnLst>
                                    <p:animClr clrSpc="rgb" dir="cw">
                                      <p:cBhvr>
                                        <p:cTn id="139" dur="300" fill="hold"/>
                                        <p:tgtEl>
                                          <p:spTgt spid="13"/>
                                        </p:tgtEl>
                                        <p:attrNameLst>
                                          <p:attrName>fillcolor</p:attrName>
                                        </p:attrNameLst>
                                      </p:cBhvr>
                                      <p:to>
                                        <a:srgbClr val="7030A0"/>
                                      </p:to>
                                    </p:animClr>
                                    <p:set>
                                      <p:cBhvr>
                                        <p:cTn id="140" dur="300" fill="hold"/>
                                        <p:tgtEl>
                                          <p:spTgt spid="13"/>
                                        </p:tgtEl>
                                        <p:attrNameLst>
                                          <p:attrName>fill.type</p:attrName>
                                        </p:attrNameLst>
                                      </p:cBhvr>
                                      <p:to>
                                        <p:strVal val="solid"/>
                                      </p:to>
                                    </p:set>
                                    <p:set>
                                      <p:cBhvr>
                                        <p:cTn id="141" dur="300" fill="hold"/>
                                        <p:tgtEl>
                                          <p:spTgt spid="13"/>
                                        </p:tgtEl>
                                        <p:attrNameLst>
                                          <p:attrName>fill.on</p:attrName>
                                        </p:attrNameLst>
                                      </p:cBhvr>
                                      <p:to>
                                        <p:strVal val="true"/>
                                      </p:to>
                                    </p:set>
                                  </p:childTnLst>
                                </p:cTn>
                              </p:par>
                              <p:par>
                                <p:cTn id="142" presetID="1" presetClass="emph" presetSubtype="2" fill="hold" nodeType="withEffect">
                                  <p:stCondLst>
                                    <p:cond delay="0"/>
                                  </p:stCondLst>
                                  <p:childTnLst>
                                    <p:animClr clrSpc="rgb" dir="cw">
                                      <p:cBhvr>
                                        <p:cTn id="143" dur="300" fill="hold"/>
                                        <p:tgtEl>
                                          <p:spTgt spid="10"/>
                                        </p:tgtEl>
                                        <p:attrNameLst>
                                          <p:attrName>fillcolor</p:attrName>
                                        </p:attrNameLst>
                                      </p:cBhvr>
                                      <p:to>
                                        <a:srgbClr val="7030A0"/>
                                      </p:to>
                                    </p:animClr>
                                    <p:set>
                                      <p:cBhvr>
                                        <p:cTn id="144" dur="300" fill="hold"/>
                                        <p:tgtEl>
                                          <p:spTgt spid="10"/>
                                        </p:tgtEl>
                                        <p:attrNameLst>
                                          <p:attrName>fill.type</p:attrName>
                                        </p:attrNameLst>
                                      </p:cBhvr>
                                      <p:to>
                                        <p:strVal val="solid"/>
                                      </p:to>
                                    </p:set>
                                    <p:set>
                                      <p:cBhvr>
                                        <p:cTn id="145" dur="300" fill="hold"/>
                                        <p:tgtEl>
                                          <p:spTgt spid="10"/>
                                        </p:tgtEl>
                                        <p:attrNameLst>
                                          <p:attrName>fill.on</p:attrName>
                                        </p:attrNameLst>
                                      </p:cBhvr>
                                      <p:to>
                                        <p:strVal val="true"/>
                                      </p:to>
                                    </p:set>
                                  </p:childTnLst>
                                </p:cTn>
                              </p:par>
                              <p:par>
                                <p:cTn id="146" presetID="1" presetClass="emph" presetSubtype="2" fill="hold" nodeType="withEffect">
                                  <p:stCondLst>
                                    <p:cond delay="0"/>
                                  </p:stCondLst>
                                  <p:childTnLst>
                                    <p:animClr clrSpc="rgb" dir="cw">
                                      <p:cBhvr>
                                        <p:cTn id="147" dur="300" fill="hold"/>
                                        <p:tgtEl>
                                          <p:spTgt spid="9"/>
                                        </p:tgtEl>
                                        <p:attrNameLst>
                                          <p:attrName>fillcolor</p:attrName>
                                        </p:attrNameLst>
                                      </p:cBhvr>
                                      <p:to>
                                        <a:srgbClr val="7030A0"/>
                                      </p:to>
                                    </p:animClr>
                                    <p:set>
                                      <p:cBhvr>
                                        <p:cTn id="148" dur="300" fill="hold"/>
                                        <p:tgtEl>
                                          <p:spTgt spid="9"/>
                                        </p:tgtEl>
                                        <p:attrNameLst>
                                          <p:attrName>fill.type</p:attrName>
                                        </p:attrNameLst>
                                      </p:cBhvr>
                                      <p:to>
                                        <p:strVal val="solid"/>
                                      </p:to>
                                    </p:set>
                                    <p:set>
                                      <p:cBhvr>
                                        <p:cTn id="149" dur="300" fill="hold"/>
                                        <p:tgtEl>
                                          <p:spTgt spid="9"/>
                                        </p:tgtEl>
                                        <p:attrNameLst>
                                          <p:attrName>fill.on</p:attrName>
                                        </p:attrNameLst>
                                      </p:cBhvr>
                                      <p:to>
                                        <p:strVal val="true"/>
                                      </p:to>
                                    </p:set>
                                  </p:childTnLst>
                                </p:cTn>
                              </p:par>
                            </p:childTnLst>
                          </p:cTn>
                        </p:par>
                        <p:par>
                          <p:cTn id="150" fill="hold">
                            <p:stCondLst>
                              <p:cond delay="800"/>
                            </p:stCondLst>
                            <p:childTnLst>
                              <p:par>
                                <p:cTn id="151" presetID="10" presetClass="entr" presetSubtype="0" fill="hold" grpId="0" nodeType="afterEffect">
                                  <p:stCondLst>
                                    <p:cond delay="0"/>
                                  </p:stCondLst>
                                  <p:childTnLst>
                                    <p:set>
                                      <p:cBhvr>
                                        <p:cTn id="152" dur="1" fill="hold">
                                          <p:stCondLst>
                                            <p:cond delay="0"/>
                                          </p:stCondLst>
                                        </p:cTn>
                                        <p:tgtEl>
                                          <p:spTgt spid="19"/>
                                        </p:tgtEl>
                                        <p:attrNameLst>
                                          <p:attrName>style.visibility</p:attrName>
                                        </p:attrNameLst>
                                      </p:cBhvr>
                                      <p:to>
                                        <p:strVal val="visible"/>
                                      </p:to>
                                    </p:set>
                                    <p:animEffect transition="in" filter="fade">
                                      <p:cBhvr>
                                        <p:cTn id="153" dur="500"/>
                                        <p:tgtEl>
                                          <p:spTgt spid="19"/>
                                        </p:tgtEl>
                                      </p:cBhvr>
                                    </p:animEffect>
                                  </p:childTnLst>
                                </p:cTn>
                              </p:par>
                            </p:childTnLst>
                          </p:cTn>
                        </p:par>
                      </p:childTnLst>
                    </p:cTn>
                  </p:par>
                  <p:par>
                    <p:cTn id="154" fill="hold">
                      <p:stCondLst>
                        <p:cond delay="indefinite"/>
                      </p:stCondLst>
                      <p:childTnLst>
                        <p:par>
                          <p:cTn id="155" fill="hold">
                            <p:stCondLst>
                              <p:cond delay="0"/>
                            </p:stCondLst>
                            <p:childTnLst>
                              <p:par>
                                <p:cTn id="156" presetID="22" presetClass="exit" presetSubtype="1" fill="hold" grpId="0" nodeType="clickEffect">
                                  <p:stCondLst>
                                    <p:cond delay="0"/>
                                  </p:stCondLst>
                                  <p:childTnLst>
                                    <p:animEffect transition="out" filter="wipe(up)">
                                      <p:cBhvr>
                                        <p:cTn id="157" dur="500"/>
                                        <p:tgtEl>
                                          <p:spTgt spid="6"/>
                                        </p:tgtEl>
                                      </p:cBhvr>
                                    </p:animEffect>
                                    <p:set>
                                      <p:cBhvr>
                                        <p:cTn id="158" dur="1" fill="hold">
                                          <p:stCondLst>
                                            <p:cond delay="499"/>
                                          </p:stCondLst>
                                        </p:cTn>
                                        <p:tgtEl>
                                          <p:spTgt spid="6"/>
                                        </p:tgtEl>
                                        <p:attrNameLst>
                                          <p:attrName>style.visibility</p:attrName>
                                        </p:attrNameLst>
                                      </p:cBhvr>
                                      <p:to>
                                        <p:strVal val="hidden"/>
                                      </p:to>
                                    </p:set>
                                  </p:childTnLst>
                                </p:cTn>
                              </p:par>
                              <p:par>
                                <p:cTn id="159" presetID="22" presetClass="exit" presetSubtype="1" fill="hold" grpId="0" nodeType="withEffect">
                                  <p:stCondLst>
                                    <p:cond delay="0"/>
                                  </p:stCondLst>
                                  <p:childTnLst>
                                    <p:animEffect transition="out" filter="wipe(up)">
                                      <p:cBhvr>
                                        <p:cTn id="160" dur="500"/>
                                        <p:tgtEl>
                                          <p:spTgt spid="16"/>
                                        </p:tgtEl>
                                      </p:cBhvr>
                                    </p:animEffect>
                                    <p:set>
                                      <p:cBhvr>
                                        <p:cTn id="161" dur="1" fill="hold">
                                          <p:stCondLst>
                                            <p:cond delay="499"/>
                                          </p:stCondLst>
                                        </p:cTn>
                                        <p:tgtEl>
                                          <p:spTgt spid="16"/>
                                        </p:tgtEl>
                                        <p:attrNameLst>
                                          <p:attrName>style.visibility</p:attrName>
                                        </p:attrNameLst>
                                      </p:cBhvr>
                                      <p:to>
                                        <p:strVal val="hidden"/>
                                      </p:to>
                                    </p:set>
                                  </p:childTnLst>
                                </p:cTn>
                              </p:par>
                              <p:par>
                                <p:cTn id="162" presetID="22" presetClass="exit" presetSubtype="1" fill="hold" grpId="0" nodeType="withEffect">
                                  <p:stCondLst>
                                    <p:cond delay="0"/>
                                  </p:stCondLst>
                                  <p:childTnLst>
                                    <p:animEffect transition="out" filter="wipe(up)">
                                      <p:cBhvr>
                                        <p:cTn id="163" dur="500"/>
                                        <p:tgtEl>
                                          <p:spTgt spid="17"/>
                                        </p:tgtEl>
                                      </p:cBhvr>
                                    </p:animEffect>
                                    <p:set>
                                      <p:cBhvr>
                                        <p:cTn id="164" dur="1" fill="hold">
                                          <p:stCondLst>
                                            <p:cond delay="499"/>
                                          </p:stCondLst>
                                        </p:cTn>
                                        <p:tgtEl>
                                          <p:spTgt spid="17"/>
                                        </p:tgtEl>
                                        <p:attrNameLst>
                                          <p:attrName>style.visibility</p:attrName>
                                        </p:attrNameLst>
                                      </p:cBhvr>
                                      <p:to>
                                        <p:strVal val="hidden"/>
                                      </p:to>
                                    </p:set>
                                  </p:childTnLst>
                                </p:cTn>
                              </p:par>
                              <p:par>
                                <p:cTn id="165" presetID="22" presetClass="exit" presetSubtype="1" fill="hold" grpId="0" nodeType="withEffect">
                                  <p:stCondLst>
                                    <p:cond delay="0"/>
                                  </p:stCondLst>
                                  <p:childTnLst>
                                    <p:animEffect transition="out" filter="wipe(up)">
                                      <p:cBhvr>
                                        <p:cTn id="166" dur="500"/>
                                        <p:tgtEl>
                                          <p:spTgt spid="12"/>
                                        </p:tgtEl>
                                      </p:cBhvr>
                                    </p:animEffect>
                                    <p:set>
                                      <p:cBhvr>
                                        <p:cTn id="167" dur="1" fill="hold">
                                          <p:stCondLst>
                                            <p:cond delay="499"/>
                                          </p:stCondLst>
                                        </p:cTn>
                                        <p:tgtEl>
                                          <p:spTgt spid="12"/>
                                        </p:tgtEl>
                                        <p:attrNameLst>
                                          <p:attrName>style.visibility</p:attrName>
                                        </p:attrNameLst>
                                      </p:cBhvr>
                                      <p:to>
                                        <p:strVal val="hidden"/>
                                      </p:to>
                                    </p:set>
                                  </p:childTnLst>
                                </p:cTn>
                              </p:par>
                              <p:par>
                                <p:cTn id="168" presetID="22" presetClass="exit" presetSubtype="1" fill="hold" grpId="1" nodeType="withEffect">
                                  <p:stCondLst>
                                    <p:cond delay="0"/>
                                  </p:stCondLst>
                                  <p:childTnLst>
                                    <p:animEffect transition="out" filter="wipe(up)">
                                      <p:cBhvr>
                                        <p:cTn id="169" dur="500"/>
                                        <p:tgtEl>
                                          <p:spTgt spid="18"/>
                                        </p:tgtEl>
                                      </p:cBhvr>
                                    </p:animEffect>
                                    <p:set>
                                      <p:cBhvr>
                                        <p:cTn id="170" dur="1" fill="hold">
                                          <p:stCondLst>
                                            <p:cond delay="499"/>
                                          </p:stCondLst>
                                        </p:cTn>
                                        <p:tgtEl>
                                          <p:spTgt spid="18"/>
                                        </p:tgtEl>
                                        <p:attrNameLst>
                                          <p:attrName>style.visibility</p:attrName>
                                        </p:attrNameLst>
                                      </p:cBhvr>
                                      <p:to>
                                        <p:strVal val="hidden"/>
                                      </p:to>
                                    </p:set>
                                  </p:childTnLst>
                                </p:cTn>
                              </p:par>
                            </p:childTnLst>
                          </p:cTn>
                        </p:par>
                        <p:par>
                          <p:cTn id="171" fill="hold">
                            <p:stCondLst>
                              <p:cond delay="500"/>
                            </p:stCondLst>
                            <p:childTnLst>
                              <p:par>
                                <p:cTn id="172" presetID="35" presetClass="path" presetSubtype="0" accel="50000" decel="50000" fill="hold" grpId="1" nodeType="afterEffect">
                                  <p:stCondLst>
                                    <p:cond delay="0"/>
                                  </p:stCondLst>
                                  <p:childTnLst>
                                    <p:animMotion origin="layout" path="M 1.66667E-6 -4.44444E-6 L -0.25 -4.44444E-6 " pathEditMode="relative" rAng="0" ptsTypes="AA">
                                      <p:cBhvr>
                                        <p:cTn id="173" dur="1000" fill="hold"/>
                                        <p:tgtEl>
                                          <p:spTgt spid="8"/>
                                        </p:tgtEl>
                                        <p:attrNameLst>
                                          <p:attrName>ppt_x</p:attrName>
                                          <p:attrName>ppt_y</p:attrName>
                                        </p:attrNameLst>
                                      </p:cBhvr>
                                      <p:rCtr x="-12500" y="0"/>
                                    </p:animMotion>
                                  </p:childTnLst>
                                </p:cTn>
                              </p:par>
                              <p:par>
                                <p:cTn id="174" presetID="35" presetClass="path" presetSubtype="0" accel="50000" decel="50000" fill="hold" grpId="1" nodeType="withEffect">
                                  <p:stCondLst>
                                    <p:cond delay="0"/>
                                  </p:stCondLst>
                                  <p:childTnLst>
                                    <p:animMotion origin="layout" path="M -2.22222E-6 -3.7037E-6 L -0.25 -3.7037E-6 " pathEditMode="relative" rAng="0" ptsTypes="AA">
                                      <p:cBhvr>
                                        <p:cTn id="175" dur="1000" fill="hold"/>
                                        <p:tgtEl>
                                          <p:spTgt spid="14"/>
                                        </p:tgtEl>
                                        <p:attrNameLst>
                                          <p:attrName>ppt_x</p:attrName>
                                          <p:attrName>ppt_y</p:attrName>
                                        </p:attrNameLst>
                                      </p:cBhvr>
                                      <p:rCtr x="-12500" y="0"/>
                                    </p:animMotion>
                                  </p:childTnLst>
                                </p:cTn>
                              </p:par>
                              <p:par>
                                <p:cTn id="176" presetID="35" presetClass="path" presetSubtype="0" accel="50000" decel="50000" fill="hold" grpId="1" nodeType="withEffect">
                                  <p:stCondLst>
                                    <p:cond delay="0"/>
                                  </p:stCondLst>
                                  <p:childTnLst>
                                    <p:animMotion origin="layout" path="M -1.66667E-6 -3.7037E-6 L -0.25 -3.7037E-6 " pathEditMode="relative" rAng="0" ptsTypes="AA">
                                      <p:cBhvr>
                                        <p:cTn id="177" dur="1000" fill="hold"/>
                                        <p:tgtEl>
                                          <p:spTgt spid="15"/>
                                        </p:tgtEl>
                                        <p:attrNameLst>
                                          <p:attrName>ppt_x</p:attrName>
                                          <p:attrName>ppt_y</p:attrName>
                                        </p:attrNameLst>
                                      </p:cBhvr>
                                      <p:rCtr x="-12500" y="0"/>
                                    </p:animMotion>
                                  </p:childTnLst>
                                </p:cTn>
                              </p:par>
                              <p:par>
                                <p:cTn id="178" presetID="35" presetClass="path" presetSubtype="0" accel="50000" decel="50000" fill="hold" grpId="1" nodeType="withEffect">
                                  <p:stCondLst>
                                    <p:cond delay="0"/>
                                  </p:stCondLst>
                                  <p:childTnLst>
                                    <p:animMotion origin="layout" path="M 3.33333E-6 3.7037E-6 L -0.25 3.7037E-6 " pathEditMode="relative" rAng="0" ptsTypes="AA">
                                      <p:cBhvr>
                                        <p:cTn id="179" dur="1000" fill="hold"/>
                                        <p:tgtEl>
                                          <p:spTgt spid="11"/>
                                        </p:tgtEl>
                                        <p:attrNameLst>
                                          <p:attrName>ppt_x</p:attrName>
                                          <p:attrName>ppt_y</p:attrName>
                                        </p:attrNameLst>
                                      </p:cBhvr>
                                      <p:rCtr x="-12500" y="0"/>
                                    </p:animMotion>
                                  </p:childTnLst>
                                </p:cTn>
                              </p:par>
                              <p:par>
                                <p:cTn id="180" presetID="35" presetClass="path" presetSubtype="0" accel="50000" decel="50000" fill="hold" grpId="1" nodeType="withEffect">
                                  <p:stCondLst>
                                    <p:cond delay="0"/>
                                  </p:stCondLst>
                                  <p:childTnLst>
                                    <p:animMotion origin="layout" path="M 4.72222E-6 1.48148E-6 L -0.25 1.48148E-6 " pathEditMode="relative" rAng="0" ptsTypes="AA">
                                      <p:cBhvr>
                                        <p:cTn id="181" dur="1000" fill="hold"/>
                                        <p:tgtEl>
                                          <p:spTgt spid="5"/>
                                        </p:tgtEl>
                                        <p:attrNameLst>
                                          <p:attrName>ppt_x</p:attrName>
                                          <p:attrName>ppt_y</p:attrName>
                                        </p:attrNameLst>
                                      </p:cBhvr>
                                      <p:rCtr x="-12500" y="0"/>
                                    </p:animMotion>
                                  </p:childTnLst>
                                </p:cTn>
                              </p:par>
                              <p:par>
                                <p:cTn id="182" presetID="35" presetClass="path" presetSubtype="0" accel="50000" decel="50000" fill="hold" grpId="1" nodeType="withEffect">
                                  <p:stCondLst>
                                    <p:cond delay="0"/>
                                  </p:stCondLst>
                                  <p:childTnLst>
                                    <p:animMotion origin="layout" path="M -2.77778E-6 1.48148E-6 L -0.25 1.48148E-6 " pathEditMode="relative" rAng="0" ptsTypes="AA">
                                      <p:cBhvr>
                                        <p:cTn id="183" dur="1000" fill="hold"/>
                                        <p:tgtEl>
                                          <p:spTgt spid="7"/>
                                        </p:tgtEl>
                                        <p:attrNameLst>
                                          <p:attrName>ppt_x</p:attrName>
                                          <p:attrName>ppt_y</p:attrName>
                                        </p:attrNameLst>
                                      </p:cBhvr>
                                      <p:rCtr x="-12500" y="0"/>
                                    </p:animMotion>
                                  </p:childTnLst>
                                </p:cTn>
                              </p:par>
                              <p:par>
                                <p:cTn id="184" presetID="35" presetClass="path" presetSubtype="0" accel="50000" decel="50000" fill="hold" grpId="1" nodeType="withEffect">
                                  <p:stCondLst>
                                    <p:cond delay="0"/>
                                  </p:stCondLst>
                                  <p:childTnLst>
                                    <p:animMotion origin="layout" path="M 2.5E-6 3.7037E-7 L -0.25 3.7037E-7 " pathEditMode="relative" rAng="0" ptsTypes="AA">
                                      <p:cBhvr>
                                        <p:cTn id="185" dur="1000" fill="hold"/>
                                        <p:tgtEl>
                                          <p:spTgt spid="13"/>
                                        </p:tgtEl>
                                        <p:attrNameLst>
                                          <p:attrName>ppt_x</p:attrName>
                                          <p:attrName>ppt_y</p:attrName>
                                        </p:attrNameLst>
                                      </p:cBhvr>
                                      <p:rCtr x="-12500" y="0"/>
                                    </p:animMotion>
                                  </p:childTnLst>
                                </p:cTn>
                              </p:par>
                              <p:par>
                                <p:cTn id="186" presetID="35" presetClass="path" presetSubtype="0" accel="50000" decel="50000" fill="hold" grpId="1" nodeType="withEffect">
                                  <p:stCondLst>
                                    <p:cond delay="0"/>
                                  </p:stCondLst>
                                  <p:childTnLst>
                                    <p:animMotion origin="layout" path="M 4.44444E-6 -1.48148E-6 L -0.25 -1.48148E-6 " pathEditMode="relative" rAng="0" ptsTypes="AA">
                                      <p:cBhvr>
                                        <p:cTn id="187" dur="1000" fill="hold"/>
                                        <p:tgtEl>
                                          <p:spTgt spid="10"/>
                                        </p:tgtEl>
                                        <p:attrNameLst>
                                          <p:attrName>ppt_x</p:attrName>
                                          <p:attrName>ppt_y</p:attrName>
                                        </p:attrNameLst>
                                      </p:cBhvr>
                                      <p:rCtr x="-12500" y="0"/>
                                    </p:animMotion>
                                  </p:childTnLst>
                                </p:cTn>
                              </p:par>
                              <p:par>
                                <p:cTn id="188" presetID="35" presetClass="path" presetSubtype="0" accel="50000" decel="50000" fill="hold" grpId="1" nodeType="withEffect">
                                  <p:stCondLst>
                                    <p:cond delay="0"/>
                                  </p:stCondLst>
                                  <p:childTnLst>
                                    <p:animMotion origin="layout" path="M 3.05556E-6 4.07407E-6 L -0.25 4.07407E-6 " pathEditMode="relative" rAng="0" ptsTypes="AA">
                                      <p:cBhvr>
                                        <p:cTn id="189" dur="1000" fill="hold"/>
                                        <p:tgtEl>
                                          <p:spTgt spid="9"/>
                                        </p:tgtEl>
                                        <p:attrNameLst>
                                          <p:attrName>ppt_x</p:attrName>
                                          <p:attrName>ppt_y</p:attrName>
                                        </p:attrNameLst>
                                      </p:cBhvr>
                                      <p:rCtr x="-12500" y="0"/>
                                    </p:animMotion>
                                  </p:childTnLst>
                                </p:cTn>
                              </p:par>
                              <p:par>
                                <p:cTn id="190" presetID="35" presetClass="path" presetSubtype="0" accel="50000" decel="50000" fill="hold" grpId="1" nodeType="withEffect">
                                  <p:stCondLst>
                                    <p:cond delay="0"/>
                                  </p:stCondLst>
                                  <p:childTnLst>
                                    <p:animMotion origin="layout" path="M 5.55556E-7 3.33333E-6 L -0.25 3.33333E-6 " pathEditMode="relative" rAng="0" ptsTypes="AA">
                                      <p:cBhvr>
                                        <p:cTn id="191" dur="1000" fill="hold"/>
                                        <p:tgtEl>
                                          <p:spTgt spid="19"/>
                                        </p:tgtEl>
                                        <p:attrNameLst>
                                          <p:attrName>ppt_x</p:attrName>
                                          <p:attrName>ppt_y</p:attrName>
                                        </p:attrNameLst>
                                      </p:cBhvr>
                                      <p:rCtr x="-12500" y="0"/>
                                    </p:animMotion>
                                  </p:childTnLst>
                                </p:cTn>
                              </p:par>
                              <p:par>
                                <p:cTn id="192" presetID="2" presetClass="entr" presetSubtype="2" fill="hold" grpId="0" nodeType="withEffect">
                                  <p:stCondLst>
                                    <p:cond delay="1000"/>
                                  </p:stCondLst>
                                  <p:childTnLst>
                                    <p:set>
                                      <p:cBhvr>
                                        <p:cTn id="193" dur="1" fill="hold">
                                          <p:stCondLst>
                                            <p:cond delay="0"/>
                                          </p:stCondLst>
                                        </p:cTn>
                                        <p:tgtEl>
                                          <p:spTgt spid="22"/>
                                        </p:tgtEl>
                                        <p:attrNameLst>
                                          <p:attrName>style.visibility</p:attrName>
                                        </p:attrNameLst>
                                      </p:cBhvr>
                                      <p:to>
                                        <p:strVal val="visible"/>
                                      </p:to>
                                    </p:set>
                                    <p:anim calcmode="lin" valueType="num">
                                      <p:cBhvr additive="base">
                                        <p:cTn id="194" dur="500" fill="hold"/>
                                        <p:tgtEl>
                                          <p:spTgt spid="22"/>
                                        </p:tgtEl>
                                        <p:attrNameLst>
                                          <p:attrName>ppt_x</p:attrName>
                                        </p:attrNameLst>
                                      </p:cBhvr>
                                      <p:tavLst>
                                        <p:tav tm="0">
                                          <p:val>
                                            <p:strVal val="1+#ppt_w/2"/>
                                          </p:val>
                                        </p:tav>
                                        <p:tav tm="100000">
                                          <p:val>
                                            <p:strVal val="#ppt_x"/>
                                          </p:val>
                                        </p:tav>
                                      </p:tavLst>
                                    </p:anim>
                                    <p:anim calcmode="lin" valueType="num">
                                      <p:cBhvr additive="base">
                                        <p:cTn id="195" dur="500" fill="hold"/>
                                        <p:tgtEl>
                                          <p:spTgt spid="22"/>
                                        </p:tgtEl>
                                        <p:attrNameLst>
                                          <p:attrName>ppt_y</p:attrName>
                                        </p:attrNameLst>
                                      </p:cBhvr>
                                      <p:tavLst>
                                        <p:tav tm="0">
                                          <p:val>
                                            <p:strVal val="#ppt_y"/>
                                          </p:val>
                                        </p:tav>
                                        <p:tav tm="100000">
                                          <p:val>
                                            <p:strVal val="#ppt_y"/>
                                          </p:val>
                                        </p:tav>
                                      </p:tavLst>
                                    </p:anim>
                                  </p:childTnLst>
                                </p:cTn>
                              </p:par>
                              <p:par>
                                <p:cTn id="196" presetID="10" presetClass="exit" presetSubtype="0" fill="hold" grpId="0" nodeType="withEffect">
                                  <p:stCondLst>
                                    <p:cond delay="1000"/>
                                  </p:stCondLst>
                                  <p:childTnLst>
                                    <p:animEffect transition="out" filter="fade">
                                      <p:cBhvr>
                                        <p:cTn id="197" dur="500"/>
                                        <p:tgtEl>
                                          <p:spTgt spid="23"/>
                                        </p:tgtEl>
                                      </p:cBhvr>
                                    </p:animEffect>
                                    <p:set>
                                      <p:cBhvr>
                                        <p:cTn id="198" dur="1" fill="hold">
                                          <p:stCondLst>
                                            <p:cond delay="499"/>
                                          </p:stCondLst>
                                        </p:cTn>
                                        <p:tgtEl>
                                          <p:spTgt spid="23"/>
                                        </p:tgtEl>
                                        <p:attrNameLst>
                                          <p:attrName>style.visibility</p:attrName>
                                        </p:attrNameLst>
                                      </p:cBhvr>
                                      <p:to>
                                        <p:strVal val="hidden"/>
                                      </p:to>
                                    </p:set>
                                  </p:childTnLst>
                                </p:cTn>
                              </p:par>
                            </p:childTnLst>
                          </p:cTn>
                        </p:par>
                      </p:childTnLst>
                    </p:cTn>
                  </p:par>
                  <p:par>
                    <p:cTn id="199" fill="hold">
                      <p:stCondLst>
                        <p:cond delay="indefinite"/>
                      </p:stCondLst>
                      <p:childTnLst>
                        <p:par>
                          <p:cTn id="200" fill="hold">
                            <p:stCondLst>
                              <p:cond delay="0"/>
                            </p:stCondLst>
                            <p:childTnLst>
                              <p:par>
                                <p:cTn id="201" presetID="53" presetClass="entr" presetSubtype="16" fill="hold" nodeType="clickEffect">
                                  <p:stCondLst>
                                    <p:cond delay="0"/>
                                  </p:stCondLst>
                                  <p:childTnLst>
                                    <p:set>
                                      <p:cBhvr>
                                        <p:cTn id="202" dur="1" fill="hold">
                                          <p:stCondLst>
                                            <p:cond delay="0"/>
                                          </p:stCondLst>
                                        </p:cTn>
                                        <p:tgtEl>
                                          <p:spTgt spid="2"/>
                                        </p:tgtEl>
                                        <p:attrNameLst>
                                          <p:attrName>style.visibility</p:attrName>
                                        </p:attrNameLst>
                                      </p:cBhvr>
                                      <p:to>
                                        <p:strVal val="visible"/>
                                      </p:to>
                                    </p:set>
                                    <p:anim calcmode="lin" valueType="num">
                                      <p:cBhvr>
                                        <p:cTn id="203" dur="2000" fill="hold"/>
                                        <p:tgtEl>
                                          <p:spTgt spid="2"/>
                                        </p:tgtEl>
                                        <p:attrNameLst>
                                          <p:attrName>ppt_w</p:attrName>
                                        </p:attrNameLst>
                                      </p:cBhvr>
                                      <p:tavLst>
                                        <p:tav tm="0">
                                          <p:val>
                                            <p:fltVal val="0"/>
                                          </p:val>
                                        </p:tav>
                                        <p:tav tm="100000">
                                          <p:val>
                                            <p:strVal val="#ppt_w"/>
                                          </p:val>
                                        </p:tav>
                                      </p:tavLst>
                                    </p:anim>
                                    <p:anim calcmode="lin" valueType="num">
                                      <p:cBhvr>
                                        <p:cTn id="204" dur="2000" fill="hold"/>
                                        <p:tgtEl>
                                          <p:spTgt spid="2"/>
                                        </p:tgtEl>
                                        <p:attrNameLst>
                                          <p:attrName>ppt_h</p:attrName>
                                        </p:attrNameLst>
                                      </p:cBhvr>
                                      <p:tavLst>
                                        <p:tav tm="0">
                                          <p:val>
                                            <p:fltVal val="0"/>
                                          </p:val>
                                        </p:tav>
                                        <p:tav tm="100000">
                                          <p:val>
                                            <p:strVal val="#ppt_h"/>
                                          </p:val>
                                        </p:tav>
                                      </p:tavLst>
                                    </p:anim>
                                    <p:animEffect transition="in" filter="fade">
                                      <p:cBhvr>
                                        <p:cTn id="20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5" grpId="0" animBg="1"/>
      <p:bldP spid="5" grpId="1" animBg="1"/>
      <p:bldP spid="5" grpId="2" animBg="1"/>
      <p:bldP spid="6" grpId="0" animBg="1"/>
      <p:bldP spid="6" grpId="1"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7" grpId="0" animBg="1"/>
      <p:bldP spid="17" grpId="1" animBg="1"/>
      <p:bldP spid="18" grpId="0"/>
      <p:bldP spid="18" grpId="1"/>
      <p:bldP spid="19" grpId="0"/>
      <p:bldP spid="19" grpId="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742748-EEDE-4AE6-9CC2-BCECC57DA187}"/>
              </a:ext>
            </a:extLst>
          </p:cNvPr>
          <p:cNvSpPr>
            <a:spLocks noGrp="1"/>
          </p:cNvSpPr>
          <p:nvPr>
            <p:ph idx="1"/>
          </p:nvPr>
        </p:nvSpPr>
        <p:spPr>
          <a:xfrm>
            <a:off x="251520" y="980728"/>
            <a:ext cx="8712968" cy="5544616"/>
          </a:xfrm>
        </p:spPr>
        <p:txBody>
          <a:bodyPr>
            <a:normAutofit/>
          </a:bodyPr>
          <a:lstStyle/>
          <a:p>
            <a:r>
              <a:rPr lang="en-AU" dirty="0"/>
              <a:t>Be-</a:t>
            </a:r>
            <a:r>
              <a:rPr lang="en-AU" b="1" u="sng" dirty="0" err="1">
                <a:solidFill>
                  <a:srgbClr val="C00000"/>
                </a:solidFill>
              </a:rPr>
              <a:t>reshit</a:t>
            </a:r>
            <a:r>
              <a:rPr lang="en-AU" b="1" dirty="0"/>
              <a:t> – </a:t>
            </a:r>
            <a:r>
              <a:rPr lang="en-AU" b="1" dirty="0" err="1">
                <a:solidFill>
                  <a:srgbClr val="C00000"/>
                </a:solidFill>
              </a:rPr>
              <a:t>Reshit</a:t>
            </a:r>
            <a:r>
              <a:rPr lang="en-AU" b="1" dirty="0"/>
              <a:t> </a:t>
            </a:r>
            <a:r>
              <a:rPr lang="en-AU" dirty="0"/>
              <a:t>means</a:t>
            </a:r>
            <a:r>
              <a:rPr lang="en-AU" b="1" dirty="0"/>
              <a:t> beginning. </a:t>
            </a:r>
            <a:r>
              <a:rPr lang="en-AU" dirty="0"/>
              <a:t>It also is the word for</a:t>
            </a:r>
            <a:r>
              <a:rPr lang="en-AU" b="1" dirty="0"/>
              <a:t> </a:t>
            </a:r>
            <a:r>
              <a:rPr lang="en-AU" b="1" dirty="0" err="1"/>
              <a:t>Firstfruits</a:t>
            </a:r>
            <a:r>
              <a:rPr lang="en-AU" b="1" dirty="0"/>
              <a:t>.</a:t>
            </a:r>
          </a:p>
          <a:p>
            <a:r>
              <a:rPr lang="en-AU" b="1" dirty="0"/>
              <a:t>Jesus</a:t>
            </a:r>
            <a:r>
              <a:rPr lang="en-AU" dirty="0"/>
              <a:t> is the </a:t>
            </a:r>
            <a:r>
              <a:rPr lang="en-AU" b="1" dirty="0"/>
              <a:t>Sheaf of </a:t>
            </a:r>
            <a:r>
              <a:rPr lang="en-AU" b="1" dirty="0" err="1"/>
              <a:t>Firstfruits</a:t>
            </a:r>
            <a:r>
              <a:rPr lang="en-AU" b="1" dirty="0"/>
              <a:t> </a:t>
            </a:r>
            <a:r>
              <a:rPr lang="en-AU" sz="2800" b="1" dirty="0"/>
              <a:t>(Resurrection)</a:t>
            </a:r>
            <a:endParaRPr lang="en-AU" b="1" dirty="0"/>
          </a:p>
          <a:p>
            <a:r>
              <a:rPr lang="en-AU" b="1" dirty="0" err="1"/>
              <a:t>Firstfruits</a:t>
            </a:r>
            <a:r>
              <a:rPr lang="en-AU" b="1" dirty="0"/>
              <a:t> Harvest </a:t>
            </a:r>
            <a:r>
              <a:rPr lang="en-AU" dirty="0"/>
              <a:t>points to the </a:t>
            </a:r>
            <a:r>
              <a:rPr lang="en-AU" b="1" dirty="0"/>
              <a:t>final and greater harvest </a:t>
            </a:r>
            <a:r>
              <a:rPr lang="en-AU" dirty="0"/>
              <a:t>found in the </a:t>
            </a:r>
            <a:r>
              <a:rPr lang="en-AU" b="1" dirty="0"/>
              <a:t>Feast of Tabernacles</a:t>
            </a:r>
          </a:p>
          <a:p>
            <a:r>
              <a:rPr lang="en-AU" b="1" dirty="0" err="1"/>
              <a:t>Firstfruits</a:t>
            </a:r>
            <a:r>
              <a:rPr lang="en-AU" b="1" dirty="0"/>
              <a:t>/</a:t>
            </a:r>
            <a:r>
              <a:rPr lang="en-AU" b="1" dirty="0" err="1"/>
              <a:t>Reshit</a:t>
            </a:r>
            <a:r>
              <a:rPr lang="en-AU" b="1" dirty="0"/>
              <a:t>/Beginning </a:t>
            </a:r>
            <a:r>
              <a:rPr lang="en-AU" dirty="0"/>
              <a:t>has a </a:t>
            </a:r>
            <a:r>
              <a:rPr lang="en-AU" b="1" dirty="0"/>
              <a:t>greater to come. The Beginning is only the start of something. The full is to come.</a:t>
            </a:r>
          </a:p>
          <a:p>
            <a:r>
              <a:rPr lang="en-AU" dirty="0"/>
              <a:t>Look up to </a:t>
            </a:r>
            <a:r>
              <a:rPr lang="en-AU" b="1" dirty="0"/>
              <a:t>Heavens</a:t>
            </a:r>
            <a:r>
              <a:rPr lang="en-AU" dirty="0"/>
              <a:t> (</a:t>
            </a:r>
            <a:r>
              <a:rPr lang="en-AU" b="1" dirty="0"/>
              <a:t>Vastness</a:t>
            </a:r>
            <a:r>
              <a:rPr lang="en-AU" dirty="0"/>
              <a:t> of God)</a:t>
            </a:r>
          </a:p>
          <a:p>
            <a:endParaRPr lang="en-AU" b="1" dirty="0"/>
          </a:p>
        </p:txBody>
      </p:sp>
      <p:sp>
        <p:nvSpPr>
          <p:cNvPr id="4" name="Title 1">
            <a:extLst>
              <a:ext uri="{FF2B5EF4-FFF2-40B4-BE49-F238E27FC236}">
                <a16:creationId xmlns:a16="http://schemas.microsoft.com/office/drawing/2014/main" id="{243C3FF3-492A-4F21-80E8-63FD1686CC5D}"/>
              </a:ext>
            </a:extLst>
          </p:cNvPr>
          <p:cNvSpPr>
            <a:spLocks noGrp="1"/>
          </p:cNvSpPr>
          <p:nvPr>
            <p:ph type="title"/>
          </p:nvPr>
        </p:nvSpPr>
        <p:spPr>
          <a:xfrm>
            <a:off x="0" y="16778"/>
            <a:ext cx="9144000" cy="1052736"/>
          </a:xfrm>
        </p:spPr>
        <p:txBody>
          <a:bodyPr/>
          <a:lstStyle/>
          <a:p>
            <a:r>
              <a:rPr lang="en-AU" dirty="0"/>
              <a:t>3. There Is So Much More in God</a:t>
            </a:r>
          </a:p>
        </p:txBody>
      </p:sp>
    </p:spTree>
    <p:extLst>
      <p:ext uri="{BB962C8B-B14F-4D97-AF65-F5344CB8AC3E}">
        <p14:creationId xmlns:p14="http://schemas.microsoft.com/office/powerpoint/2010/main" val="2200812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FA398-44D7-46BC-9E06-E737A7EAD096}"/>
              </a:ext>
            </a:extLst>
          </p:cNvPr>
          <p:cNvSpPr>
            <a:spLocks noGrp="1"/>
          </p:cNvSpPr>
          <p:nvPr>
            <p:ph type="title"/>
          </p:nvPr>
        </p:nvSpPr>
        <p:spPr/>
        <p:txBody>
          <a:bodyPr/>
          <a:lstStyle/>
          <a:p>
            <a:r>
              <a:rPr lang="en-AU" dirty="0"/>
              <a:t>Ephesians 3:20-21</a:t>
            </a:r>
          </a:p>
        </p:txBody>
      </p:sp>
      <p:sp>
        <p:nvSpPr>
          <p:cNvPr id="3" name="Content Placeholder 2">
            <a:extLst>
              <a:ext uri="{FF2B5EF4-FFF2-40B4-BE49-F238E27FC236}">
                <a16:creationId xmlns:a16="http://schemas.microsoft.com/office/drawing/2014/main" id="{E3C0CCEF-512E-41DF-9774-6E80D3EB3327}"/>
              </a:ext>
            </a:extLst>
          </p:cNvPr>
          <p:cNvSpPr>
            <a:spLocks noGrp="1"/>
          </p:cNvSpPr>
          <p:nvPr>
            <p:ph idx="1"/>
          </p:nvPr>
        </p:nvSpPr>
        <p:spPr/>
        <p:txBody>
          <a:bodyPr/>
          <a:lstStyle/>
          <a:p>
            <a:pPr marL="0" indent="0">
              <a:buNone/>
            </a:pPr>
            <a:r>
              <a:rPr lang="en-GB" b="1" baseline="30000" dirty="0"/>
              <a:t>20 </a:t>
            </a:r>
            <a:r>
              <a:rPr lang="en-GB" dirty="0"/>
              <a:t>Now to Him who is able to do exceedingly abundantly above all that we ask or think, according to the power that works in us, </a:t>
            </a:r>
          </a:p>
          <a:p>
            <a:pPr marL="0" indent="0">
              <a:buNone/>
            </a:pPr>
            <a:r>
              <a:rPr lang="en-GB" b="1" baseline="30000" dirty="0"/>
              <a:t>21 </a:t>
            </a:r>
            <a:r>
              <a:rPr lang="en-GB" dirty="0"/>
              <a:t>to Him </a:t>
            </a:r>
            <a:r>
              <a:rPr lang="en-GB" i="1" dirty="0"/>
              <a:t>be</a:t>
            </a:r>
            <a:r>
              <a:rPr lang="en-GB" dirty="0"/>
              <a:t> glory in the church by Christ Jesus to all generations, forever and ever. Amen.</a:t>
            </a:r>
            <a:endParaRPr lang="en-AU" dirty="0"/>
          </a:p>
        </p:txBody>
      </p:sp>
    </p:spTree>
    <p:extLst>
      <p:ext uri="{BB962C8B-B14F-4D97-AF65-F5344CB8AC3E}">
        <p14:creationId xmlns:p14="http://schemas.microsoft.com/office/powerpoint/2010/main" val="4237995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54A8F-9D27-4CF8-B78B-96C96F834FD0}"/>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EB2E089-217F-4158-BB7F-912B9C7791CC}"/>
              </a:ext>
            </a:extLst>
          </p:cNvPr>
          <p:cNvSpPr>
            <a:spLocks noGrp="1"/>
          </p:cNvSpPr>
          <p:nvPr>
            <p:ph idx="1"/>
          </p:nvPr>
        </p:nvSpPr>
        <p:spPr/>
        <p:txBody>
          <a:bodyPr>
            <a:normAutofit/>
          </a:bodyPr>
          <a:lstStyle/>
          <a:p>
            <a:pPr marL="0" indent="0" algn="ctr">
              <a:buNone/>
            </a:pPr>
            <a:endParaRPr lang="en-AU" sz="4000" b="1" dirty="0"/>
          </a:p>
          <a:p>
            <a:pPr marL="0" indent="0" algn="ctr">
              <a:buNone/>
            </a:pPr>
            <a:endParaRPr lang="en-AU" sz="5400" b="1" dirty="0"/>
          </a:p>
          <a:p>
            <a:pPr marL="0" indent="0" algn="ctr">
              <a:buNone/>
            </a:pPr>
            <a:r>
              <a:rPr lang="en-AU" sz="5400" b="1" dirty="0"/>
              <a:t>Last Decade (2010-2019)</a:t>
            </a:r>
          </a:p>
          <a:p>
            <a:pPr marL="0" indent="0" algn="ctr">
              <a:buNone/>
            </a:pPr>
            <a:r>
              <a:rPr lang="en-AU" sz="5400" b="1" dirty="0"/>
              <a:t>New Decade (2020-2029)</a:t>
            </a:r>
          </a:p>
        </p:txBody>
      </p:sp>
      <p:pic>
        <p:nvPicPr>
          <p:cNvPr id="1028" name="Picture 4" descr="Image result for evolution of mobile phones">
            <a:extLst>
              <a:ext uri="{FF2B5EF4-FFF2-40B4-BE49-F238E27FC236}">
                <a16:creationId xmlns:a16="http://schemas.microsoft.com/office/drawing/2014/main" id="{96CC95A2-205F-46BE-BB1B-DFD2BAC851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4254" y="16778"/>
            <a:ext cx="6667500" cy="2771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482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656C6-404F-4AB7-A5A9-C205B11E653C}"/>
              </a:ext>
            </a:extLst>
          </p:cNvPr>
          <p:cNvSpPr>
            <a:spLocks noGrp="1"/>
          </p:cNvSpPr>
          <p:nvPr>
            <p:ph type="title"/>
          </p:nvPr>
        </p:nvSpPr>
        <p:spPr/>
        <p:txBody>
          <a:bodyPr/>
          <a:lstStyle/>
          <a:p>
            <a:r>
              <a:rPr lang="en-AU" dirty="0"/>
              <a:t>John 2:1-11</a:t>
            </a:r>
          </a:p>
        </p:txBody>
      </p:sp>
      <p:sp>
        <p:nvSpPr>
          <p:cNvPr id="3" name="Content Placeholder 2">
            <a:extLst>
              <a:ext uri="{FF2B5EF4-FFF2-40B4-BE49-F238E27FC236}">
                <a16:creationId xmlns:a16="http://schemas.microsoft.com/office/drawing/2014/main" id="{BC8D53D4-3559-42A8-8F45-C1C1A4EEAE1E}"/>
              </a:ext>
            </a:extLst>
          </p:cNvPr>
          <p:cNvSpPr>
            <a:spLocks noGrp="1"/>
          </p:cNvSpPr>
          <p:nvPr>
            <p:ph idx="1"/>
          </p:nvPr>
        </p:nvSpPr>
        <p:spPr>
          <a:xfrm>
            <a:off x="251520" y="1207293"/>
            <a:ext cx="8712968" cy="5102027"/>
          </a:xfrm>
        </p:spPr>
        <p:txBody>
          <a:bodyPr>
            <a:normAutofit fontScale="92500" lnSpcReduction="20000"/>
          </a:bodyPr>
          <a:lstStyle/>
          <a:p>
            <a:pPr marL="0" indent="0">
              <a:buNone/>
            </a:pPr>
            <a:r>
              <a:rPr lang="en-GB" b="1" baseline="30000" dirty="0"/>
              <a:t>1 </a:t>
            </a:r>
            <a:r>
              <a:rPr lang="en-GB" dirty="0"/>
              <a:t>On the third day there was a wedding in Cana of Galilee, and the mother of Jesus was there. </a:t>
            </a:r>
          </a:p>
          <a:p>
            <a:pPr marL="0" indent="0">
              <a:buNone/>
            </a:pPr>
            <a:r>
              <a:rPr lang="en-GB" b="1" baseline="30000" dirty="0"/>
              <a:t>2 </a:t>
            </a:r>
            <a:r>
              <a:rPr lang="en-GB" dirty="0"/>
              <a:t>Now both Jesus and His disciples were invited to the wedding. </a:t>
            </a:r>
          </a:p>
          <a:p>
            <a:pPr marL="0" indent="0">
              <a:buNone/>
            </a:pPr>
            <a:r>
              <a:rPr lang="en-GB" b="1" baseline="30000" dirty="0"/>
              <a:t>3 </a:t>
            </a:r>
            <a:r>
              <a:rPr lang="en-GB" dirty="0"/>
              <a:t>And when they ran out of wine, the mother of Jesus said to Him, “They have no wine.”</a:t>
            </a:r>
          </a:p>
          <a:p>
            <a:pPr marL="0" indent="0">
              <a:buNone/>
            </a:pPr>
            <a:r>
              <a:rPr lang="en-GB" b="1" baseline="30000" dirty="0"/>
              <a:t>4 </a:t>
            </a:r>
            <a:r>
              <a:rPr lang="en-GB" dirty="0"/>
              <a:t>Jesus said to her, “Woman, what does your concern have to do with Me? My hour has not yet come.”</a:t>
            </a:r>
          </a:p>
          <a:p>
            <a:pPr marL="0" indent="0">
              <a:buNone/>
            </a:pPr>
            <a:r>
              <a:rPr lang="en-GB" b="1" baseline="30000" dirty="0"/>
              <a:t>5 </a:t>
            </a:r>
            <a:r>
              <a:rPr lang="en-GB" dirty="0"/>
              <a:t>His mother said to the servants, “Whatever He says to you, do </a:t>
            </a:r>
            <a:r>
              <a:rPr lang="en-GB" i="1" dirty="0"/>
              <a:t>it.</a:t>
            </a:r>
            <a:r>
              <a:rPr lang="en-GB" dirty="0"/>
              <a:t>”</a:t>
            </a:r>
          </a:p>
          <a:p>
            <a:pPr marL="0" indent="0">
              <a:buNone/>
            </a:pPr>
            <a:endParaRPr lang="en-GB" dirty="0"/>
          </a:p>
          <a:p>
            <a:pPr marL="0" indent="0">
              <a:buNone/>
            </a:pPr>
            <a:endParaRPr lang="en-AU" dirty="0"/>
          </a:p>
        </p:txBody>
      </p:sp>
    </p:spTree>
    <p:extLst>
      <p:ext uri="{BB962C8B-B14F-4D97-AF65-F5344CB8AC3E}">
        <p14:creationId xmlns:p14="http://schemas.microsoft.com/office/powerpoint/2010/main" val="888819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9BD85F-F45D-4922-ADFB-0496A6902A92}"/>
              </a:ext>
            </a:extLst>
          </p:cNvPr>
          <p:cNvSpPr>
            <a:spLocks noGrp="1"/>
          </p:cNvSpPr>
          <p:nvPr>
            <p:ph idx="1"/>
          </p:nvPr>
        </p:nvSpPr>
        <p:spPr>
          <a:xfrm>
            <a:off x="251520" y="44624"/>
            <a:ext cx="8712968" cy="6408712"/>
          </a:xfrm>
        </p:spPr>
        <p:txBody>
          <a:bodyPr>
            <a:normAutofit fontScale="92500" lnSpcReduction="10000"/>
          </a:bodyPr>
          <a:lstStyle/>
          <a:p>
            <a:pPr marL="0" indent="0">
              <a:buNone/>
            </a:pPr>
            <a:r>
              <a:rPr lang="en-GB" b="1" baseline="30000" dirty="0"/>
              <a:t>6 </a:t>
            </a:r>
            <a:r>
              <a:rPr lang="en-GB" dirty="0"/>
              <a:t>Now there were set there six </a:t>
            </a:r>
            <a:r>
              <a:rPr lang="en-GB" dirty="0" err="1"/>
              <a:t>waterpots</a:t>
            </a:r>
            <a:r>
              <a:rPr lang="en-GB" dirty="0"/>
              <a:t> of stone, according to the manner of purification of the Jews, containing twenty or thirty gallons apiece. </a:t>
            </a:r>
          </a:p>
          <a:p>
            <a:pPr marL="0" indent="0">
              <a:buNone/>
            </a:pPr>
            <a:r>
              <a:rPr lang="en-GB" b="1" baseline="30000" dirty="0"/>
              <a:t>7 </a:t>
            </a:r>
            <a:r>
              <a:rPr lang="en-GB" dirty="0"/>
              <a:t>Jesus said to them, “Fill the </a:t>
            </a:r>
            <a:r>
              <a:rPr lang="en-GB" dirty="0" err="1"/>
              <a:t>waterpots</a:t>
            </a:r>
            <a:r>
              <a:rPr lang="en-GB" dirty="0"/>
              <a:t> with water.” And they filled them up to the brim. </a:t>
            </a:r>
          </a:p>
          <a:p>
            <a:pPr marL="0" indent="0">
              <a:buNone/>
            </a:pPr>
            <a:r>
              <a:rPr lang="en-GB" b="1" baseline="30000" dirty="0"/>
              <a:t>8 </a:t>
            </a:r>
            <a:r>
              <a:rPr lang="en-GB" dirty="0"/>
              <a:t>And He said to them, “Draw </a:t>
            </a:r>
            <a:r>
              <a:rPr lang="en-GB" i="1" dirty="0"/>
              <a:t>some</a:t>
            </a:r>
            <a:r>
              <a:rPr lang="en-GB" dirty="0"/>
              <a:t> out now, and take </a:t>
            </a:r>
            <a:r>
              <a:rPr lang="en-GB" i="1" dirty="0"/>
              <a:t>it</a:t>
            </a:r>
            <a:r>
              <a:rPr lang="en-GB" dirty="0"/>
              <a:t> to the master of the feast.” And they took </a:t>
            </a:r>
            <a:r>
              <a:rPr lang="en-GB" i="1" dirty="0"/>
              <a:t>it.</a:t>
            </a:r>
            <a:r>
              <a:rPr lang="en-GB" dirty="0"/>
              <a:t> </a:t>
            </a:r>
          </a:p>
          <a:p>
            <a:pPr marL="0" indent="0">
              <a:buNone/>
            </a:pPr>
            <a:r>
              <a:rPr lang="en-GB" b="1" baseline="30000" dirty="0"/>
              <a:t>9 </a:t>
            </a:r>
            <a:r>
              <a:rPr lang="en-GB" dirty="0"/>
              <a:t>When the master of the feast had tasted the water that was made wine, and did not know where it came from (but the servants who had drawn the water knew), the master of the feast called the bridegroom. </a:t>
            </a:r>
          </a:p>
          <a:p>
            <a:pPr marL="0" indent="0">
              <a:buNone/>
            </a:pPr>
            <a:endParaRPr lang="en-AU" dirty="0"/>
          </a:p>
        </p:txBody>
      </p:sp>
    </p:spTree>
    <p:extLst>
      <p:ext uri="{BB962C8B-B14F-4D97-AF65-F5344CB8AC3E}">
        <p14:creationId xmlns:p14="http://schemas.microsoft.com/office/powerpoint/2010/main" val="715136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8FDAB5-0C71-41F0-B23C-C7B74404C8A6}"/>
              </a:ext>
            </a:extLst>
          </p:cNvPr>
          <p:cNvSpPr>
            <a:spLocks noGrp="1"/>
          </p:cNvSpPr>
          <p:nvPr>
            <p:ph idx="1"/>
          </p:nvPr>
        </p:nvSpPr>
        <p:spPr>
          <a:xfrm>
            <a:off x="251520" y="116632"/>
            <a:ext cx="8712968" cy="5904655"/>
          </a:xfrm>
        </p:spPr>
        <p:txBody>
          <a:bodyPr>
            <a:normAutofit/>
          </a:bodyPr>
          <a:lstStyle/>
          <a:p>
            <a:pPr marL="0" indent="0">
              <a:buNone/>
            </a:pPr>
            <a:r>
              <a:rPr lang="en-GB" b="1" baseline="30000" dirty="0"/>
              <a:t>10 </a:t>
            </a:r>
            <a:r>
              <a:rPr lang="en-GB" dirty="0"/>
              <a:t>And he said to him, “Every man at the beginning sets out the </a:t>
            </a:r>
            <a:r>
              <a:rPr lang="en-GB" b="1" dirty="0"/>
              <a:t>good wine</a:t>
            </a:r>
            <a:r>
              <a:rPr lang="en-GB" dirty="0"/>
              <a:t>, and when the </a:t>
            </a:r>
            <a:r>
              <a:rPr lang="en-GB" i="1" dirty="0"/>
              <a:t>guests</a:t>
            </a:r>
            <a:r>
              <a:rPr lang="en-GB" dirty="0"/>
              <a:t> have well drunk, then the </a:t>
            </a:r>
            <a:r>
              <a:rPr lang="en-GB" b="1" dirty="0"/>
              <a:t>inferior</a:t>
            </a:r>
            <a:r>
              <a:rPr lang="en-GB" dirty="0"/>
              <a:t>. You have kept the </a:t>
            </a:r>
            <a:r>
              <a:rPr lang="en-GB" b="1" dirty="0"/>
              <a:t>good wine </a:t>
            </a:r>
            <a:r>
              <a:rPr lang="en-GB" b="1" u="sng" dirty="0"/>
              <a:t>until now</a:t>
            </a:r>
            <a:r>
              <a:rPr lang="en-GB" dirty="0"/>
              <a:t>!”</a:t>
            </a:r>
          </a:p>
          <a:p>
            <a:pPr marL="0" indent="0">
              <a:buNone/>
            </a:pPr>
            <a:r>
              <a:rPr lang="en-GB" b="1" baseline="30000" dirty="0"/>
              <a:t>11 </a:t>
            </a:r>
            <a:r>
              <a:rPr lang="en-GB" dirty="0"/>
              <a:t>This </a:t>
            </a:r>
            <a:r>
              <a:rPr lang="en-GB" b="1" u="sng" dirty="0"/>
              <a:t>beginning</a:t>
            </a:r>
            <a:r>
              <a:rPr lang="en-GB" dirty="0"/>
              <a:t> of </a:t>
            </a:r>
            <a:r>
              <a:rPr lang="en-GB" b="1" u="sng" dirty="0"/>
              <a:t>signs</a:t>
            </a:r>
            <a:r>
              <a:rPr lang="en-GB" dirty="0"/>
              <a:t> Jesus did in Cana of Galilee, and manifested His glory; and His disciples believed in Him.</a:t>
            </a:r>
          </a:p>
          <a:p>
            <a:pPr marL="0" indent="0">
              <a:buNone/>
            </a:pPr>
            <a:endParaRPr lang="en-AU" dirty="0"/>
          </a:p>
          <a:p>
            <a:pPr marL="0" indent="0">
              <a:buNone/>
            </a:pPr>
            <a:r>
              <a:rPr lang="en-AU" b="1" dirty="0"/>
              <a:t>4. The New is Heavenly and Spiritual</a:t>
            </a:r>
          </a:p>
        </p:txBody>
      </p:sp>
    </p:spTree>
    <p:extLst>
      <p:ext uri="{BB962C8B-B14F-4D97-AF65-F5344CB8AC3E}">
        <p14:creationId xmlns:p14="http://schemas.microsoft.com/office/powerpoint/2010/main" val="203828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73B62-E160-44BF-9F2D-D5DA53E2DC9D}"/>
              </a:ext>
            </a:extLst>
          </p:cNvPr>
          <p:cNvSpPr>
            <a:spLocks noGrp="1"/>
          </p:cNvSpPr>
          <p:nvPr>
            <p:ph type="title"/>
          </p:nvPr>
        </p:nvSpPr>
        <p:spPr/>
        <p:txBody>
          <a:bodyPr/>
          <a:lstStyle/>
          <a:p>
            <a:r>
              <a:rPr lang="en-AU" dirty="0"/>
              <a:t>Matthew 26:29</a:t>
            </a:r>
          </a:p>
        </p:txBody>
      </p:sp>
      <p:sp>
        <p:nvSpPr>
          <p:cNvPr id="3" name="Content Placeholder 2">
            <a:extLst>
              <a:ext uri="{FF2B5EF4-FFF2-40B4-BE49-F238E27FC236}">
                <a16:creationId xmlns:a16="http://schemas.microsoft.com/office/drawing/2014/main" id="{EE7E93D9-1F05-447A-996F-C3D539B74999}"/>
              </a:ext>
            </a:extLst>
          </p:cNvPr>
          <p:cNvSpPr>
            <a:spLocks noGrp="1"/>
          </p:cNvSpPr>
          <p:nvPr>
            <p:ph idx="1"/>
          </p:nvPr>
        </p:nvSpPr>
        <p:spPr/>
        <p:txBody>
          <a:bodyPr/>
          <a:lstStyle/>
          <a:p>
            <a:pPr marL="0" indent="0">
              <a:buNone/>
            </a:pPr>
            <a:r>
              <a:rPr lang="en-GB" b="1" baseline="30000" dirty="0"/>
              <a:t>29 </a:t>
            </a:r>
            <a:r>
              <a:rPr lang="en-GB" dirty="0"/>
              <a:t>But I say to you, I will not drink of this fruit of the vine from now on until that day when I drink it new with you in My Father’s kingdom.”</a:t>
            </a:r>
          </a:p>
          <a:p>
            <a:pPr marL="0" indent="0">
              <a:buNone/>
            </a:pPr>
            <a:endParaRPr lang="en-GB" dirty="0"/>
          </a:p>
          <a:p>
            <a:pPr marL="0" indent="0" algn="ctr">
              <a:buNone/>
            </a:pPr>
            <a:r>
              <a:rPr lang="en-GB" b="1" dirty="0"/>
              <a:t>Points to the marriage supper of the Lamb and the second coming of Christ.</a:t>
            </a:r>
            <a:endParaRPr lang="en-AU" b="1" dirty="0"/>
          </a:p>
        </p:txBody>
      </p:sp>
    </p:spTree>
    <p:extLst>
      <p:ext uri="{BB962C8B-B14F-4D97-AF65-F5344CB8AC3E}">
        <p14:creationId xmlns:p14="http://schemas.microsoft.com/office/powerpoint/2010/main" val="2110727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F6E4A-4E3F-4730-BF90-6826CD5E97FD}"/>
              </a:ext>
            </a:extLst>
          </p:cNvPr>
          <p:cNvSpPr>
            <a:spLocks noGrp="1"/>
          </p:cNvSpPr>
          <p:nvPr>
            <p:ph type="title"/>
          </p:nvPr>
        </p:nvSpPr>
        <p:spPr/>
        <p:txBody>
          <a:bodyPr/>
          <a:lstStyle/>
          <a:p>
            <a:r>
              <a:rPr lang="en-AU" dirty="0"/>
              <a:t>How Can Approach The New?</a:t>
            </a:r>
          </a:p>
        </p:txBody>
      </p:sp>
      <p:sp>
        <p:nvSpPr>
          <p:cNvPr id="3" name="Content Placeholder 2">
            <a:extLst>
              <a:ext uri="{FF2B5EF4-FFF2-40B4-BE49-F238E27FC236}">
                <a16:creationId xmlns:a16="http://schemas.microsoft.com/office/drawing/2014/main" id="{219D6BF3-2FFC-4C33-9B76-8261ED73CDE8}"/>
              </a:ext>
            </a:extLst>
          </p:cNvPr>
          <p:cNvSpPr>
            <a:spLocks noGrp="1"/>
          </p:cNvSpPr>
          <p:nvPr>
            <p:ph idx="1"/>
          </p:nvPr>
        </p:nvSpPr>
        <p:spPr/>
        <p:txBody>
          <a:bodyPr>
            <a:normAutofit fontScale="85000" lnSpcReduction="10000"/>
          </a:bodyPr>
          <a:lstStyle/>
          <a:p>
            <a:pPr marL="0" indent="0">
              <a:buNone/>
            </a:pPr>
            <a:r>
              <a:rPr lang="en-GB" b="1" dirty="0"/>
              <a:t>Jeremiah 31:31-33</a:t>
            </a:r>
          </a:p>
          <a:p>
            <a:pPr marL="0" indent="0">
              <a:buNone/>
            </a:pPr>
            <a:r>
              <a:rPr lang="en-GB" b="1" baseline="30000" dirty="0"/>
              <a:t>31 </a:t>
            </a:r>
            <a:r>
              <a:rPr lang="en-GB" dirty="0"/>
              <a:t>“Behold, the days are coming, says the </a:t>
            </a:r>
            <a:r>
              <a:rPr lang="en-GB" cap="small" dirty="0"/>
              <a:t>Lord</a:t>
            </a:r>
            <a:r>
              <a:rPr lang="en-GB" dirty="0"/>
              <a:t>, when I will make a </a:t>
            </a:r>
            <a:r>
              <a:rPr lang="en-GB" sz="4500" b="1" dirty="0"/>
              <a:t>new covenant </a:t>
            </a:r>
            <a:r>
              <a:rPr lang="en-GB" dirty="0"/>
              <a:t>with the house of Israel and with the house of Judah— </a:t>
            </a:r>
          </a:p>
          <a:p>
            <a:pPr marL="0" indent="0">
              <a:buNone/>
            </a:pPr>
            <a:endParaRPr lang="en-GB" dirty="0"/>
          </a:p>
          <a:p>
            <a:pPr marL="0" indent="0">
              <a:buNone/>
            </a:pPr>
            <a:r>
              <a:rPr lang="en-GB" b="1" baseline="30000" dirty="0"/>
              <a:t>32 </a:t>
            </a:r>
            <a:r>
              <a:rPr lang="en-GB" dirty="0"/>
              <a:t>not according to the covenant that I made with their fathers in the day </a:t>
            </a:r>
            <a:r>
              <a:rPr lang="en-GB" i="1" dirty="0"/>
              <a:t>that</a:t>
            </a:r>
            <a:r>
              <a:rPr lang="en-GB" dirty="0"/>
              <a:t> I took them by the hand to lead them out of the land of Egypt, My covenant which they broke, though I was a husband to them, says the </a:t>
            </a:r>
            <a:r>
              <a:rPr lang="en-GB" cap="small" dirty="0"/>
              <a:t>Lord</a:t>
            </a:r>
            <a:r>
              <a:rPr lang="en-GB" dirty="0"/>
              <a:t>. </a:t>
            </a:r>
            <a:endParaRPr lang="en-AU" dirty="0"/>
          </a:p>
        </p:txBody>
      </p:sp>
    </p:spTree>
    <p:extLst>
      <p:ext uri="{BB962C8B-B14F-4D97-AF65-F5344CB8AC3E}">
        <p14:creationId xmlns:p14="http://schemas.microsoft.com/office/powerpoint/2010/main" val="883512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EBDC8-FC81-4441-91AA-CD3DE9BFB33C}"/>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FF375A6E-C7A5-40E8-986C-AE9318B4E1A7}"/>
              </a:ext>
            </a:extLst>
          </p:cNvPr>
          <p:cNvSpPr>
            <a:spLocks noGrp="1"/>
          </p:cNvSpPr>
          <p:nvPr>
            <p:ph idx="1"/>
          </p:nvPr>
        </p:nvSpPr>
        <p:spPr/>
        <p:txBody>
          <a:bodyPr>
            <a:normAutofit/>
          </a:bodyPr>
          <a:lstStyle/>
          <a:p>
            <a:pPr marL="0" indent="0">
              <a:buNone/>
            </a:pPr>
            <a:r>
              <a:rPr lang="en-GB" b="1" baseline="30000" dirty="0"/>
              <a:t>33 </a:t>
            </a:r>
            <a:r>
              <a:rPr lang="en-GB" dirty="0"/>
              <a:t>But this </a:t>
            </a:r>
            <a:r>
              <a:rPr lang="en-GB" i="1" dirty="0"/>
              <a:t>is</a:t>
            </a:r>
            <a:r>
              <a:rPr lang="en-GB" dirty="0"/>
              <a:t> the covenant that I will make with the house of Israel after those days, says the </a:t>
            </a:r>
            <a:r>
              <a:rPr lang="en-GB" cap="small" dirty="0"/>
              <a:t>Lord</a:t>
            </a:r>
            <a:r>
              <a:rPr lang="en-GB" dirty="0"/>
              <a:t>: </a:t>
            </a:r>
            <a:r>
              <a:rPr lang="en-GB" sz="3700" b="1" dirty="0"/>
              <a:t>I will put My law in their minds, and write it on their hearts</a:t>
            </a:r>
            <a:r>
              <a:rPr lang="en-GB" dirty="0"/>
              <a:t>; and I will be their God, and they shall be My people.</a:t>
            </a:r>
          </a:p>
          <a:p>
            <a:pPr marL="0" indent="0">
              <a:buNone/>
            </a:pPr>
            <a:endParaRPr lang="en-GB" dirty="0"/>
          </a:p>
          <a:p>
            <a:pPr marL="0" indent="0" algn="ctr">
              <a:buNone/>
            </a:pPr>
            <a:r>
              <a:rPr lang="en-GB" b="1" dirty="0"/>
              <a:t>What is God writing on your heart?</a:t>
            </a:r>
            <a:endParaRPr lang="en-AU" b="1" dirty="0"/>
          </a:p>
        </p:txBody>
      </p:sp>
    </p:spTree>
    <p:extLst>
      <p:ext uri="{BB962C8B-B14F-4D97-AF65-F5344CB8AC3E}">
        <p14:creationId xmlns:p14="http://schemas.microsoft.com/office/powerpoint/2010/main" val="4289716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CDFF1-83F5-437E-828A-8059A5A189B8}"/>
              </a:ext>
            </a:extLst>
          </p:cNvPr>
          <p:cNvSpPr>
            <a:spLocks noGrp="1"/>
          </p:cNvSpPr>
          <p:nvPr>
            <p:ph type="title"/>
          </p:nvPr>
        </p:nvSpPr>
        <p:spPr/>
        <p:txBody>
          <a:bodyPr/>
          <a:lstStyle/>
          <a:p>
            <a:r>
              <a:rPr lang="en-AU" dirty="0"/>
              <a:t>Matthew 4:1-11</a:t>
            </a:r>
          </a:p>
        </p:txBody>
      </p:sp>
      <p:sp>
        <p:nvSpPr>
          <p:cNvPr id="3" name="Content Placeholder 2">
            <a:extLst>
              <a:ext uri="{FF2B5EF4-FFF2-40B4-BE49-F238E27FC236}">
                <a16:creationId xmlns:a16="http://schemas.microsoft.com/office/drawing/2014/main" id="{3237EC05-46DF-486A-9E04-A6C150AE1335}"/>
              </a:ext>
            </a:extLst>
          </p:cNvPr>
          <p:cNvSpPr>
            <a:spLocks noGrp="1"/>
          </p:cNvSpPr>
          <p:nvPr>
            <p:ph idx="1"/>
          </p:nvPr>
        </p:nvSpPr>
        <p:spPr>
          <a:xfrm>
            <a:off x="251520" y="1207293"/>
            <a:ext cx="8712968" cy="5174035"/>
          </a:xfrm>
        </p:spPr>
        <p:txBody>
          <a:bodyPr>
            <a:normAutofit fontScale="92500"/>
          </a:bodyPr>
          <a:lstStyle/>
          <a:p>
            <a:r>
              <a:rPr lang="en-AU" dirty="0"/>
              <a:t>Jesus said, it is written</a:t>
            </a:r>
          </a:p>
          <a:p>
            <a:r>
              <a:rPr lang="en-AU" dirty="0"/>
              <a:t>The Devil also said, it is written</a:t>
            </a:r>
          </a:p>
          <a:p>
            <a:r>
              <a:rPr lang="en-AU" dirty="0"/>
              <a:t>It is written in scripture, but is it written in our hearts?</a:t>
            </a:r>
          </a:p>
          <a:p>
            <a:endParaRPr lang="en-AU" dirty="0"/>
          </a:p>
          <a:p>
            <a:pPr marL="0" indent="0">
              <a:buNone/>
            </a:pPr>
            <a:r>
              <a:rPr lang="en-AU" b="1" dirty="0"/>
              <a:t>2 Corinthians 3:3</a:t>
            </a:r>
          </a:p>
          <a:p>
            <a:pPr marL="0" indent="0">
              <a:buNone/>
            </a:pPr>
            <a:r>
              <a:rPr lang="en-AU" b="1" baseline="30000" dirty="0"/>
              <a:t>3 </a:t>
            </a:r>
            <a:r>
              <a:rPr lang="en-AU" dirty="0"/>
              <a:t>clearly you are an epistle of Christ, ministered by us, written not with ink but by the Spirit of the living God, not on tablets of stone but on tablets of flesh, that is, of the heart.</a:t>
            </a:r>
          </a:p>
        </p:txBody>
      </p:sp>
    </p:spTree>
    <p:extLst>
      <p:ext uri="{BB962C8B-B14F-4D97-AF65-F5344CB8AC3E}">
        <p14:creationId xmlns:p14="http://schemas.microsoft.com/office/powerpoint/2010/main" val="3200843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06CF3-4234-461A-87EA-5FF9789F7BF8}"/>
              </a:ext>
            </a:extLst>
          </p:cNvPr>
          <p:cNvSpPr>
            <a:spLocks noGrp="1"/>
          </p:cNvSpPr>
          <p:nvPr>
            <p:ph type="title"/>
          </p:nvPr>
        </p:nvSpPr>
        <p:spPr/>
        <p:txBody>
          <a:bodyPr/>
          <a:lstStyle/>
          <a:p>
            <a:r>
              <a:rPr lang="en-AU" dirty="0"/>
              <a:t>Spiritual DNA</a:t>
            </a:r>
          </a:p>
        </p:txBody>
      </p:sp>
      <p:sp>
        <p:nvSpPr>
          <p:cNvPr id="3" name="Content Placeholder 2">
            <a:extLst>
              <a:ext uri="{FF2B5EF4-FFF2-40B4-BE49-F238E27FC236}">
                <a16:creationId xmlns:a16="http://schemas.microsoft.com/office/drawing/2014/main" id="{F1A8BAA5-805C-459E-8EFD-01ED0B51DA52}"/>
              </a:ext>
            </a:extLst>
          </p:cNvPr>
          <p:cNvSpPr>
            <a:spLocks noGrp="1"/>
          </p:cNvSpPr>
          <p:nvPr>
            <p:ph idx="1"/>
          </p:nvPr>
        </p:nvSpPr>
        <p:spPr/>
        <p:txBody>
          <a:bodyPr/>
          <a:lstStyle/>
          <a:p>
            <a:pPr marL="0" indent="0">
              <a:buNone/>
            </a:pPr>
            <a:r>
              <a:rPr lang="en-AU" u="sng" dirty="0"/>
              <a:t>Psalms 139:16</a:t>
            </a:r>
            <a:br>
              <a:rPr lang="en-AU" dirty="0"/>
            </a:br>
            <a:r>
              <a:rPr lang="en-AU" dirty="0"/>
              <a:t>Your eyes saw my substance, being yet unformed. And in Your book they all were written, the days fashioned for me, When as yet there were none of them.</a:t>
            </a:r>
          </a:p>
          <a:p>
            <a:pPr marL="0" indent="0">
              <a:buNone/>
            </a:pPr>
            <a:endParaRPr lang="en-AU" dirty="0"/>
          </a:p>
          <a:p>
            <a:pPr marL="0" indent="0">
              <a:buNone/>
            </a:pPr>
            <a:r>
              <a:rPr lang="en-AU" dirty="0"/>
              <a:t>What is the function of DNA?</a:t>
            </a:r>
          </a:p>
          <a:p>
            <a:pPr marL="0" indent="0">
              <a:buNone/>
            </a:pPr>
            <a:r>
              <a:rPr lang="en-AU" dirty="0"/>
              <a:t>What is written in our DNA?</a:t>
            </a:r>
          </a:p>
          <a:p>
            <a:pPr marL="0" indent="0">
              <a:buNone/>
            </a:pPr>
            <a:endParaRPr lang="en-AU" dirty="0"/>
          </a:p>
        </p:txBody>
      </p:sp>
    </p:spTree>
    <p:extLst>
      <p:ext uri="{BB962C8B-B14F-4D97-AF65-F5344CB8AC3E}">
        <p14:creationId xmlns:p14="http://schemas.microsoft.com/office/powerpoint/2010/main" val="4138325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B8549-21E6-4DD6-A85C-EBCC2476BB2A}"/>
              </a:ext>
            </a:extLst>
          </p:cNvPr>
          <p:cNvSpPr>
            <a:spLocks noGrp="1"/>
          </p:cNvSpPr>
          <p:nvPr>
            <p:ph type="title"/>
          </p:nvPr>
        </p:nvSpPr>
        <p:spPr/>
        <p:txBody>
          <a:bodyPr/>
          <a:lstStyle/>
          <a:p>
            <a:r>
              <a:rPr lang="en-AU" dirty="0"/>
              <a:t>Conclusion</a:t>
            </a:r>
          </a:p>
        </p:txBody>
      </p:sp>
      <p:sp>
        <p:nvSpPr>
          <p:cNvPr id="3" name="Content Placeholder 2">
            <a:extLst>
              <a:ext uri="{FF2B5EF4-FFF2-40B4-BE49-F238E27FC236}">
                <a16:creationId xmlns:a16="http://schemas.microsoft.com/office/drawing/2014/main" id="{BB6B9B94-3049-41A1-A295-B4C9C10E8FCF}"/>
              </a:ext>
            </a:extLst>
          </p:cNvPr>
          <p:cNvSpPr>
            <a:spLocks noGrp="1"/>
          </p:cNvSpPr>
          <p:nvPr>
            <p:ph idx="1"/>
          </p:nvPr>
        </p:nvSpPr>
        <p:spPr>
          <a:xfrm>
            <a:off x="251520" y="1207293"/>
            <a:ext cx="8712968" cy="4958011"/>
          </a:xfrm>
        </p:spPr>
        <p:txBody>
          <a:bodyPr>
            <a:normAutofit lnSpcReduction="10000"/>
          </a:bodyPr>
          <a:lstStyle/>
          <a:p>
            <a:pPr marL="514350" indent="-514350">
              <a:buFont typeface="+mj-lt"/>
              <a:buAutoNum type="arabicPeriod"/>
            </a:pPr>
            <a:r>
              <a:rPr lang="en-AU" b="1" dirty="0"/>
              <a:t>God is the God of New beginnings</a:t>
            </a:r>
          </a:p>
          <a:p>
            <a:pPr marL="514350" indent="-514350">
              <a:buFont typeface="+mj-lt"/>
              <a:buAutoNum type="arabicPeriod"/>
            </a:pPr>
            <a:r>
              <a:rPr lang="en-AU" b="1" dirty="0"/>
              <a:t>There is so much more in God</a:t>
            </a:r>
          </a:p>
          <a:p>
            <a:pPr marL="514350" indent="-514350">
              <a:buFont typeface="+mj-lt"/>
              <a:buAutoNum type="arabicPeriod"/>
            </a:pPr>
            <a:r>
              <a:rPr lang="en-AU" b="1" dirty="0"/>
              <a:t>I am made for the New; not the old</a:t>
            </a:r>
          </a:p>
          <a:p>
            <a:pPr marL="514350" indent="-514350">
              <a:buFont typeface="+mj-lt"/>
              <a:buAutoNum type="arabicPeriod"/>
            </a:pPr>
            <a:r>
              <a:rPr lang="en-AU" b="1" dirty="0"/>
              <a:t>God’s New is heavenly and spiritual</a:t>
            </a:r>
          </a:p>
          <a:p>
            <a:r>
              <a:rPr lang="en-AU" dirty="0"/>
              <a:t>Open and engage with our heart and let God put His law in our minds and write it on our hearts</a:t>
            </a:r>
          </a:p>
          <a:p>
            <a:r>
              <a:rPr lang="en-AU" dirty="0"/>
              <a:t>Be an open and willing vessel</a:t>
            </a:r>
          </a:p>
          <a:p>
            <a:r>
              <a:rPr lang="en-AU" dirty="0"/>
              <a:t>Confess until the mind and heart are one</a:t>
            </a:r>
          </a:p>
        </p:txBody>
      </p:sp>
    </p:spTree>
    <p:extLst>
      <p:ext uri="{BB962C8B-B14F-4D97-AF65-F5344CB8AC3E}">
        <p14:creationId xmlns:p14="http://schemas.microsoft.com/office/powerpoint/2010/main" val="2702085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6087</TotalTime>
  <Words>1202</Words>
  <Application>Microsoft Office PowerPoint</Application>
  <PresentationFormat>On-screen Show (4:3)</PresentationFormat>
  <Paragraphs>99</Paragraphs>
  <Slides>19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맑은 고딕</vt:lpstr>
      <vt:lpstr>Arial</vt:lpstr>
      <vt:lpstr>Calibri</vt:lpstr>
      <vt:lpstr>Century Gothic</vt:lpstr>
      <vt:lpstr>Office Theme</vt:lpstr>
      <vt:lpstr>A New Decade A New Thing</vt:lpstr>
      <vt:lpstr>Hebrew Year</vt:lpstr>
      <vt:lpstr>1. God is A God of New Beginnings</vt:lpstr>
      <vt:lpstr>Revelation 21:1</vt:lpstr>
      <vt:lpstr>2 Corinthians 5:17</vt:lpstr>
      <vt:lpstr>Ephesians 2:10</vt:lpstr>
      <vt:lpstr>Bereshit – In The Beginning</vt:lpstr>
      <vt:lpstr>3. There Is So Much More in God</vt:lpstr>
      <vt:lpstr>Ephesians 3:20-21</vt:lpstr>
      <vt:lpstr>PowerPoint Presentation</vt:lpstr>
      <vt:lpstr>John 2:1-11</vt:lpstr>
      <vt:lpstr>PowerPoint Presentation</vt:lpstr>
      <vt:lpstr>PowerPoint Presentation</vt:lpstr>
      <vt:lpstr>Matthew 26:29</vt:lpstr>
      <vt:lpstr>How Can Approach The New?</vt:lpstr>
      <vt:lpstr>PowerPoint Presentation</vt:lpstr>
      <vt:lpstr>Matthew 4:1-11</vt:lpstr>
      <vt:lpstr>Spiritual DNA</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499</cp:revision>
  <dcterms:created xsi:type="dcterms:W3CDTF">2014-04-01T16:35:38Z</dcterms:created>
  <dcterms:modified xsi:type="dcterms:W3CDTF">2020-02-01T16:21:39Z</dcterms:modified>
</cp:coreProperties>
</file>